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8"/>
    <p:sldMasterId id="2147483711" r:id="rId9"/>
  </p:sldMasterIdLst>
  <p:notesMasterIdLst>
    <p:notesMasterId r:id="rId51"/>
  </p:notesMasterIdLst>
  <p:handoutMasterIdLst>
    <p:handoutMasterId r:id="rId52"/>
  </p:handoutMasterIdLst>
  <p:sldIdLst>
    <p:sldId id="297" r:id="rId10"/>
    <p:sldId id="1529" r:id="rId11"/>
    <p:sldId id="1827" r:id="rId12"/>
    <p:sldId id="1874" r:id="rId13"/>
    <p:sldId id="1892" r:id="rId14"/>
    <p:sldId id="1867" r:id="rId15"/>
    <p:sldId id="1877" r:id="rId16"/>
    <p:sldId id="1868" r:id="rId17"/>
    <p:sldId id="289" r:id="rId18"/>
    <p:sldId id="1915" r:id="rId19"/>
    <p:sldId id="1914" r:id="rId20"/>
    <p:sldId id="1829" r:id="rId21"/>
    <p:sldId id="1830" r:id="rId22"/>
    <p:sldId id="1854" r:id="rId23"/>
    <p:sldId id="1832" r:id="rId24"/>
    <p:sldId id="1846" r:id="rId25"/>
    <p:sldId id="1847" r:id="rId26"/>
    <p:sldId id="1849" r:id="rId27"/>
    <p:sldId id="1855" r:id="rId28"/>
    <p:sldId id="1851" r:id="rId29"/>
    <p:sldId id="1856" r:id="rId30"/>
    <p:sldId id="1887" r:id="rId31"/>
    <p:sldId id="1889" r:id="rId32"/>
    <p:sldId id="1888" r:id="rId33"/>
    <p:sldId id="1910" r:id="rId34"/>
    <p:sldId id="1885" r:id="rId35"/>
    <p:sldId id="1882" r:id="rId36"/>
    <p:sldId id="1886" r:id="rId37"/>
    <p:sldId id="1884" r:id="rId38"/>
    <p:sldId id="1883" r:id="rId39"/>
    <p:sldId id="1864" r:id="rId40"/>
    <p:sldId id="301" r:id="rId41"/>
    <p:sldId id="4377" r:id="rId42"/>
    <p:sldId id="401" r:id="rId43"/>
    <p:sldId id="1893" r:id="rId44"/>
    <p:sldId id="1909" r:id="rId45"/>
    <p:sldId id="1911" r:id="rId46"/>
    <p:sldId id="1890" r:id="rId47"/>
    <p:sldId id="1891" r:id="rId48"/>
    <p:sldId id="331" r:id="rId49"/>
    <p:sldId id="295" r:id="rId5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777777"/>
    <a:srgbClr val="E3E3E3"/>
    <a:srgbClr val="00AF6F"/>
    <a:srgbClr val="5B5D5D"/>
    <a:srgbClr val="007840"/>
    <a:srgbClr val="F2F2F2"/>
    <a:srgbClr val="F2F2F1"/>
    <a:srgbClr val="FAFAFA"/>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2" autoAdjust="0"/>
    <p:restoredTop sz="65009" autoAdjust="0"/>
  </p:normalViewPr>
  <p:slideViewPr>
    <p:cSldViewPr snapToGrid="0">
      <p:cViewPr varScale="1">
        <p:scale>
          <a:sx n="99" d="100"/>
          <a:sy n="99" d="100"/>
        </p:scale>
        <p:origin x="1518" y="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viewProps" Target="viewProps.xml"/><Relationship Id="rId7" Type="http://schemas.openxmlformats.org/officeDocument/2006/relationships/customXml" Target="../customXml/item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heme" Target="theme/theme1.xml"/><Relationship Id="rId8" Type="http://schemas.openxmlformats.org/officeDocument/2006/relationships/slideMaster" Target="slideMasters/slideMaster1.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 Lahoud" userId="c994f292-3cc1-4aab-a3ce-64a1485190d9" providerId="ADAL" clId="{2ACA448C-AF25-4ED5-9196-4E463D67ECE1}"/>
    <pc:docChg chg="undo custSel delSld modSld">
      <pc:chgData name="Pam Lahoud" userId="c994f292-3cc1-4aab-a3ce-64a1485190d9" providerId="ADAL" clId="{2ACA448C-AF25-4ED5-9196-4E463D67ECE1}" dt="2019-05-22T22:04:59.539" v="156" actId="2696"/>
      <pc:docMkLst>
        <pc:docMk/>
      </pc:docMkLst>
      <pc:sldChg chg="modSp modTransition">
        <pc:chgData name="Pam Lahoud" userId="c994f292-3cc1-4aab-a3ce-64a1485190d9" providerId="ADAL" clId="{2ACA448C-AF25-4ED5-9196-4E463D67ECE1}" dt="2019-05-22T21:58:54.625" v="120" actId="1076"/>
        <pc:sldMkLst>
          <pc:docMk/>
          <pc:sldMk cId="4144738342" sldId="301"/>
        </pc:sldMkLst>
        <pc:spChg chg="mod">
          <ac:chgData name="Pam Lahoud" userId="c994f292-3cc1-4aab-a3ce-64a1485190d9" providerId="ADAL" clId="{2ACA448C-AF25-4ED5-9196-4E463D67ECE1}" dt="2019-05-22T21:58:54.625" v="120" actId="1076"/>
          <ac:spMkLst>
            <pc:docMk/>
            <pc:sldMk cId="4144738342" sldId="301"/>
            <ac:spMk id="2" creationId="{74BC511F-6EBC-45F2-A6CD-74F85A7573C6}"/>
          </ac:spMkLst>
        </pc:spChg>
        <pc:graphicFrameChg chg="mod">
          <ac:chgData name="Pam Lahoud" userId="c994f292-3cc1-4aab-a3ce-64a1485190d9" providerId="ADAL" clId="{2ACA448C-AF25-4ED5-9196-4E463D67ECE1}" dt="2019-05-22T21:58:46.662" v="119" actId="207"/>
          <ac:graphicFrameMkLst>
            <pc:docMk/>
            <pc:sldMk cId="4144738342" sldId="301"/>
            <ac:graphicFrameMk id="5" creationId="{10736A13-3FC4-4E9F-AC5E-C2AD7349B627}"/>
          </ac:graphicFrameMkLst>
        </pc:graphicFrameChg>
      </pc:sldChg>
      <pc:sldChg chg="del">
        <pc:chgData name="Pam Lahoud" userId="c994f292-3cc1-4aab-a3ce-64a1485190d9" providerId="ADAL" clId="{2ACA448C-AF25-4ED5-9196-4E463D67ECE1}" dt="2019-05-22T22:04:59.524" v="155" actId="2696"/>
        <pc:sldMkLst>
          <pc:docMk/>
          <pc:sldMk cId="1015923347" sldId="324"/>
        </pc:sldMkLst>
      </pc:sldChg>
      <pc:sldChg chg="del">
        <pc:chgData name="Pam Lahoud" userId="c994f292-3cc1-4aab-a3ce-64a1485190d9" providerId="ADAL" clId="{2ACA448C-AF25-4ED5-9196-4E463D67ECE1}" dt="2019-05-22T22:04:59.539" v="156" actId="2696"/>
        <pc:sldMkLst>
          <pc:docMk/>
          <pc:sldMk cId="216765476" sldId="325"/>
        </pc:sldMkLst>
      </pc:sldChg>
      <pc:sldChg chg="addSp delSp modSp">
        <pc:chgData name="Pam Lahoud" userId="c994f292-3cc1-4aab-a3ce-64a1485190d9" providerId="ADAL" clId="{2ACA448C-AF25-4ED5-9196-4E463D67ECE1}" dt="2019-05-22T22:04:50.051" v="154" actId="478"/>
        <pc:sldMkLst>
          <pc:docMk/>
          <pc:sldMk cId="3319312414" sldId="331"/>
        </pc:sldMkLst>
        <pc:spChg chg="add del mod">
          <ac:chgData name="Pam Lahoud" userId="c994f292-3cc1-4aab-a3ce-64a1485190d9" providerId="ADAL" clId="{2ACA448C-AF25-4ED5-9196-4E463D67ECE1}" dt="2019-05-22T22:04:39.835" v="150" actId="478"/>
          <ac:spMkLst>
            <pc:docMk/>
            <pc:sldMk cId="3319312414" sldId="331"/>
            <ac:spMk id="2" creationId="{830B3856-B1A1-4F35-87B8-CF9A17A74EF0}"/>
          </ac:spMkLst>
        </pc:spChg>
        <pc:spChg chg="del">
          <ac:chgData name="Pam Lahoud" userId="c994f292-3cc1-4aab-a3ce-64a1485190d9" providerId="ADAL" clId="{2ACA448C-AF25-4ED5-9196-4E463D67ECE1}" dt="2019-05-22T22:04:50.051" v="154" actId="478"/>
          <ac:spMkLst>
            <pc:docMk/>
            <pc:sldMk cId="3319312414" sldId="331"/>
            <ac:spMk id="3" creationId="{DDCA53D0-AE2E-45B8-9E87-1BFE26A06167}"/>
          </ac:spMkLst>
        </pc:spChg>
        <pc:spChg chg="add mod">
          <ac:chgData name="Pam Lahoud" userId="c994f292-3cc1-4aab-a3ce-64a1485190d9" providerId="ADAL" clId="{2ACA448C-AF25-4ED5-9196-4E463D67ECE1}" dt="2019-05-22T22:04:42.741" v="151"/>
          <ac:spMkLst>
            <pc:docMk/>
            <pc:sldMk cId="3319312414" sldId="331"/>
            <ac:spMk id="6" creationId="{FC34A71C-2A6F-4BC8-BC48-49D44FAF3220}"/>
          </ac:spMkLst>
        </pc:spChg>
        <pc:picChg chg="del">
          <ac:chgData name="Pam Lahoud" userId="c994f292-3cc1-4aab-a3ce-64a1485190d9" providerId="ADAL" clId="{2ACA448C-AF25-4ED5-9196-4E463D67ECE1}" dt="2019-05-22T22:04:46.654" v="152" actId="478"/>
          <ac:picMkLst>
            <pc:docMk/>
            <pc:sldMk cId="3319312414" sldId="331"/>
            <ac:picMk id="4" creationId="{F22BE1C7-1E50-4948-95E9-DC341C37BDCF}"/>
          </ac:picMkLst>
        </pc:picChg>
        <pc:picChg chg="del">
          <ac:chgData name="Pam Lahoud" userId="c994f292-3cc1-4aab-a3ce-64a1485190d9" providerId="ADAL" clId="{2ACA448C-AF25-4ED5-9196-4E463D67ECE1}" dt="2019-05-22T22:04:48.220" v="153" actId="478"/>
          <ac:picMkLst>
            <pc:docMk/>
            <pc:sldMk cId="3319312414" sldId="331"/>
            <ac:picMk id="5" creationId="{30FCCC91-55E2-4468-B2EF-F9FB2ECAAD34}"/>
          </ac:picMkLst>
        </pc:picChg>
      </pc:sldChg>
      <pc:sldChg chg="modSp modTransition">
        <pc:chgData name="Pam Lahoud" userId="c994f292-3cc1-4aab-a3ce-64a1485190d9" providerId="ADAL" clId="{2ACA448C-AF25-4ED5-9196-4E463D67ECE1}" dt="2019-05-22T22:00:31.674" v="129" actId="1076"/>
        <pc:sldMkLst>
          <pc:docMk/>
          <pc:sldMk cId="4002908645" sldId="401"/>
        </pc:sldMkLst>
        <pc:spChg chg="mod">
          <ac:chgData name="Pam Lahoud" userId="c994f292-3cc1-4aab-a3ce-64a1485190d9" providerId="ADAL" clId="{2ACA448C-AF25-4ED5-9196-4E463D67ECE1}" dt="2019-05-22T22:00:31.674" v="129" actId="1076"/>
          <ac:spMkLst>
            <pc:docMk/>
            <pc:sldMk cId="4002908645" sldId="401"/>
            <ac:spMk id="6" creationId="{158A742F-767B-45BB-B58B-B4BD1322EED1}"/>
          </ac:spMkLst>
        </pc:spChg>
        <pc:graphicFrameChg chg="mod">
          <ac:chgData name="Pam Lahoud" userId="c994f292-3cc1-4aab-a3ce-64a1485190d9" providerId="ADAL" clId="{2ACA448C-AF25-4ED5-9196-4E463D67ECE1}" dt="2019-05-22T22:00:15.002" v="128" actId="207"/>
          <ac:graphicFrameMkLst>
            <pc:docMk/>
            <pc:sldMk cId="4002908645" sldId="401"/>
            <ac:graphicFrameMk id="9" creationId="{6559ACD7-03A3-4C44-9A84-0A4EF2A762C3}"/>
          </ac:graphicFrameMkLst>
        </pc:graphicFrameChg>
      </pc:sldChg>
      <pc:sldChg chg="addSp delSp modSp">
        <pc:chgData name="Pam Lahoud" userId="c994f292-3cc1-4aab-a3ce-64a1485190d9" providerId="ADAL" clId="{2ACA448C-AF25-4ED5-9196-4E463D67ECE1}" dt="2019-05-22T21:43:34.579" v="18"/>
        <pc:sldMkLst>
          <pc:docMk/>
          <pc:sldMk cId="571013912" sldId="1829"/>
        </pc:sldMkLst>
        <pc:spChg chg="del mod">
          <ac:chgData name="Pam Lahoud" userId="c994f292-3cc1-4aab-a3ce-64a1485190d9" providerId="ADAL" clId="{2ACA448C-AF25-4ED5-9196-4E463D67ECE1}" dt="2019-05-22T21:43:31.237" v="17" actId="478"/>
          <ac:spMkLst>
            <pc:docMk/>
            <pc:sldMk cId="571013912" sldId="1829"/>
            <ac:spMk id="2" creationId="{00000000-0000-0000-0000-000000000000}"/>
          </ac:spMkLst>
        </pc:spChg>
        <pc:spChg chg="add mod">
          <ac:chgData name="Pam Lahoud" userId="c994f292-3cc1-4aab-a3ce-64a1485190d9" providerId="ADAL" clId="{2ACA448C-AF25-4ED5-9196-4E463D67ECE1}" dt="2019-05-22T21:43:34.579" v="18"/>
          <ac:spMkLst>
            <pc:docMk/>
            <pc:sldMk cId="571013912" sldId="1829"/>
            <ac:spMk id="3" creationId="{FD66FD92-D3C9-4F9D-97B4-DDC8FBF5CD64}"/>
          </ac:spMkLst>
        </pc:spChg>
      </pc:sldChg>
      <pc:sldChg chg="modSp modTransition">
        <pc:chgData name="Pam Lahoud" userId="c994f292-3cc1-4aab-a3ce-64a1485190d9" providerId="ADAL" clId="{2ACA448C-AF25-4ED5-9196-4E463D67ECE1}" dt="2019-05-22T21:44:49.479" v="25" actId="207"/>
        <pc:sldMkLst>
          <pc:docMk/>
          <pc:sldMk cId="4151209877" sldId="1830"/>
        </pc:sldMkLst>
        <pc:spChg chg="mod">
          <ac:chgData name="Pam Lahoud" userId="c994f292-3cc1-4aab-a3ce-64a1485190d9" providerId="ADAL" clId="{2ACA448C-AF25-4ED5-9196-4E463D67ECE1}" dt="2019-05-22T21:44:32.935" v="23" actId="207"/>
          <ac:spMkLst>
            <pc:docMk/>
            <pc:sldMk cId="4151209877" sldId="1830"/>
            <ac:spMk id="5" creationId="{47E2BE20-1C08-46E5-9156-22602F52DA62}"/>
          </ac:spMkLst>
        </pc:spChg>
        <pc:spChg chg="mod">
          <ac:chgData name="Pam Lahoud" userId="c994f292-3cc1-4aab-a3ce-64a1485190d9" providerId="ADAL" clId="{2ACA448C-AF25-4ED5-9196-4E463D67ECE1}" dt="2019-05-22T21:44:09.332" v="20" actId="13822"/>
          <ac:spMkLst>
            <pc:docMk/>
            <pc:sldMk cId="4151209877" sldId="1830"/>
            <ac:spMk id="7" creationId="{104F017B-2F30-48CC-8181-62C2068947AB}"/>
          </ac:spMkLst>
        </pc:spChg>
        <pc:spChg chg="mod">
          <ac:chgData name="Pam Lahoud" userId="c994f292-3cc1-4aab-a3ce-64a1485190d9" providerId="ADAL" clId="{2ACA448C-AF25-4ED5-9196-4E463D67ECE1}" dt="2019-05-22T21:44:09.332" v="20" actId="13822"/>
          <ac:spMkLst>
            <pc:docMk/>
            <pc:sldMk cId="4151209877" sldId="1830"/>
            <ac:spMk id="8" creationId="{8DF6BEF3-14AF-4A75-B8A2-856711A97B9C}"/>
          </ac:spMkLst>
        </pc:spChg>
        <pc:spChg chg="mod">
          <ac:chgData name="Pam Lahoud" userId="c994f292-3cc1-4aab-a3ce-64a1485190d9" providerId="ADAL" clId="{2ACA448C-AF25-4ED5-9196-4E463D67ECE1}" dt="2019-05-22T21:44:17.053" v="22" actId="13822"/>
          <ac:spMkLst>
            <pc:docMk/>
            <pc:sldMk cId="4151209877" sldId="1830"/>
            <ac:spMk id="10" creationId="{55ABEE0D-6AAD-4188-A49E-31D04D8A0A6A}"/>
          </ac:spMkLst>
        </pc:spChg>
        <pc:grpChg chg="mod">
          <ac:chgData name="Pam Lahoud" userId="c994f292-3cc1-4aab-a3ce-64a1485190d9" providerId="ADAL" clId="{2ACA448C-AF25-4ED5-9196-4E463D67ECE1}" dt="2019-05-22T21:44:32.935" v="23" actId="207"/>
          <ac:grpSpMkLst>
            <pc:docMk/>
            <pc:sldMk cId="4151209877" sldId="1830"/>
            <ac:grpSpMk id="6" creationId="{5AB1F126-F103-4DFA-8BC4-FA4A809E5A47}"/>
          </ac:grpSpMkLst>
        </pc:grpChg>
        <pc:grpChg chg="mod">
          <ac:chgData name="Pam Lahoud" userId="c994f292-3cc1-4aab-a3ce-64a1485190d9" providerId="ADAL" clId="{2ACA448C-AF25-4ED5-9196-4E463D67ECE1}" dt="2019-05-22T21:44:32.935" v="23" actId="207"/>
          <ac:grpSpMkLst>
            <pc:docMk/>
            <pc:sldMk cId="4151209877" sldId="1830"/>
            <ac:grpSpMk id="9" creationId="{07E5597A-B173-4194-BF9B-F1A86D984B71}"/>
          </ac:grpSpMkLst>
        </pc:grpChg>
        <pc:graphicFrameChg chg="mod">
          <ac:chgData name="Pam Lahoud" userId="c994f292-3cc1-4aab-a3ce-64a1485190d9" providerId="ADAL" clId="{2ACA448C-AF25-4ED5-9196-4E463D67ECE1}" dt="2019-05-22T21:44:49.479" v="25" actId="207"/>
          <ac:graphicFrameMkLst>
            <pc:docMk/>
            <pc:sldMk cId="4151209877" sldId="1830"/>
            <ac:graphicFrameMk id="4" creationId="{4BFAB979-FE20-442C-8496-FF48A151601D}"/>
          </ac:graphicFrameMkLst>
        </pc:graphicFrameChg>
      </pc:sldChg>
      <pc:sldChg chg="addSp delSp modSp">
        <pc:chgData name="Pam Lahoud" userId="c994f292-3cc1-4aab-a3ce-64a1485190d9" providerId="ADAL" clId="{2ACA448C-AF25-4ED5-9196-4E463D67ECE1}" dt="2019-05-22T21:48:47.224" v="46" actId="1076"/>
        <pc:sldMkLst>
          <pc:docMk/>
          <pc:sldMk cId="2629712437" sldId="1832"/>
        </pc:sldMkLst>
        <pc:spChg chg="del mod">
          <ac:chgData name="Pam Lahoud" userId="c994f292-3cc1-4aab-a3ce-64a1485190d9" providerId="ADAL" clId="{2ACA448C-AF25-4ED5-9196-4E463D67ECE1}" dt="2019-05-22T21:46:42.907" v="33" actId="478"/>
          <ac:spMkLst>
            <pc:docMk/>
            <pc:sldMk cId="2629712437" sldId="1832"/>
            <ac:spMk id="2" creationId="{00000000-0000-0000-0000-000000000000}"/>
          </ac:spMkLst>
        </pc:spChg>
        <pc:spChg chg="add mod">
          <ac:chgData name="Pam Lahoud" userId="c994f292-3cc1-4aab-a3ce-64a1485190d9" providerId="ADAL" clId="{2ACA448C-AF25-4ED5-9196-4E463D67ECE1}" dt="2019-05-22T21:46:45.206" v="34"/>
          <ac:spMkLst>
            <pc:docMk/>
            <pc:sldMk cId="2629712437" sldId="1832"/>
            <ac:spMk id="4" creationId="{C4B47297-B6DB-4AC5-A489-CE65FB261F64}"/>
          </ac:spMkLst>
        </pc:spChg>
        <pc:picChg chg="mod">
          <ac:chgData name="Pam Lahoud" userId="c994f292-3cc1-4aab-a3ce-64a1485190d9" providerId="ADAL" clId="{2ACA448C-AF25-4ED5-9196-4E463D67ECE1}" dt="2019-05-22T21:48:47.224" v="46" actId="1076"/>
          <ac:picMkLst>
            <pc:docMk/>
            <pc:sldMk cId="2629712437" sldId="1832"/>
            <ac:picMk id="3" creationId="{482904CA-A816-45B8-8C02-D4AD6E6BDFEC}"/>
          </ac:picMkLst>
        </pc:picChg>
      </pc:sldChg>
      <pc:sldChg chg="modTransition">
        <pc:chgData name="Pam Lahoud" userId="c994f292-3cc1-4aab-a3ce-64a1485190d9" providerId="ADAL" clId="{2ACA448C-AF25-4ED5-9196-4E463D67ECE1}" dt="2019-05-22T21:51:18.381" v="54"/>
        <pc:sldMkLst>
          <pc:docMk/>
          <pc:sldMk cId="1861678670" sldId="1846"/>
        </pc:sldMkLst>
      </pc:sldChg>
      <pc:sldChg chg="addSp delSp modSp">
        <pc:chgData name="Pam Lahoud" userId="c994f292-3cc1-4aab-a3ce-64a1485190d9" providerId="ADAL" clId="{2ACA448C-AF25-4ED5-9196-4E463D67ECE1}" dt="2019-05-22T21:48:36.937" v="45" actId="1076"/>
        <pc:sldMkLst>
          <pc:docMk/>
          <pc:sldMk cId="2772002371" sldId="1847"/>
        </pc:sldMkLst>
        <pc:spChg chg="del mod">
          <ac:chgData name="Pam Lahoud" userId="c994f292-3cc1-4aab-a3ce-64a1485190d9" providerId="ADAL" clId="{2ACA448C-AF25-4ED5-9196-4E463D67ECE1}" dt="2019-05-22T21:47:58.634" v="40" actId="478"/>
          <ac:spMkLst>
            <pc:docMk/>
            <pc:sldMk cId="2772002371" sldId="1847"/>
            <ac:spMk id="2" creationId="{00000000-0000-0000-0000-000000000000}"/>
          </ac:spMkLst>
        </pc:spChg>
        <pc:spChg chg="add mod">
          <ac:chgData name="Pam Lahoud" userId="c994f292-3cc1-4aab-a3ce-64a1485190d9" providerId="ADAL" clId="{2ACA448C-AF25-4ED5-9196-4E463D67ECE1}" dt="2019-05-22T21:48:01.570" v="41"/>
          <ac:spMkLst>
            <pc:docMk/>
            <pc:sldMk cId="2772002371" sldId="1847"/>
            <ac:spMk id="3" creationId="{5B7A6CC9-7676-4A13-BC6A-F279940C412B}"/>
          </ac:spMkLst>
        </pc:spChg>
        <pc:picChg chg="mod">
          <ac:chgData name="Pam Lahoud" userId="c994f292-3cc1-4aab-a3ce-64a1485190d9" providerId="ADAL" clId="{2ACA448C-AF25-4ED5-9196-4E463D67ECE1}" dt="2019-05-22T21:48:36.937" v="45" actId="1076"/>
          <ac:picMkLst>
            <pc:docMk/>
            <pc:sldMk cId="2772002371" sldId="1847"/>
            <ac:picMk id="4" creationId="{D1B2AE13-9043-4F29-BF45-BFFC5227AB57}"/>
          </ac:picMkLst>
        </pc:picChg>
      </pc:sldChg>
      <pc:sldChg chg="modSp modTransition">
        <pc:chgData name="Pam Lahoud" userId="c994f292-3cc1-4aab-a3ce-64a1485190d9" providerId="ADAL" clId="{2ACA448C-AF25-4ED5-9196-4E463D67ECE1}" dt="2019-05-22T21:52:22.340" v="60" actId="14100"/>
        <pc:sldMkLst>
          <pc:docMk/>
          <pc:sldMk cId="2565988136" sldId="1849"/>
        </pc:sldMkLst>
        <pc:spChg chg="mod">
          <ac:chgData name="Pam Lahoud" userId="c994f292-3cc1-4aab-a3ce-64a1485190d9" providerId="ADAL" clId="{2ACA448C-AF25-4ED5-9196-4E463D67ECE1}" dt="2019-05-22T21:52:22.340" v="60" actId="14100"/>
          <ac:spMkLst>
            <pc:docMk/>
            <pc:sldMk cId="2565988136" sldId="1849"/>
            <ac:spMk id="2" creationId="{1A6324BC-0281-4D07-91DC-2FB21F88C112}"/>
          </ac:spMkLst>
        </pc:spChg>
        <pc:graphicFrameChg chg="mod">
          <ac:chgData name="Pam Lahoud" userId="c994f292-3cc1-4aab-a3ce-64a1485190d9" providerId="ADAL" clId="{2ACA448C-AF25-4ED5-9196-4E463D67ECE1}" dt="2019-05-22T21:52:05.595" v="59" actId="207"/>
          <ac:graphicFrameMkLst>
            <pc:docMk/>
            <pc:sldMk cId="2565988136" sldId="1849"/>
            <ac:graphicFrameMk id="5" creationId="{C6231B52-00AE-47FC-B606-2D1B3CC26916}"/>
          </ac:graphicFrameMkLst>
        </pc:graphicFrameChg>
      </pc:sldChg>
      <pc:sldChg chg="modSp modTransition">
        <pc:chgData name="Pam Lahoud" userId="c994f292-3cc1-4aab-a3ce-64a1485190d9" providerId="ADAL" clId="{2ACA448C-AF25-4ED5-9196-4E463D67ECE1}" dt="2019-05-22T21:53:10.654" v="64" actId="207"/>
        <pc:sldMkLst>
          <pc:docMk/>
          <pc:sldMk cId="5275400" sldId="1851"/>
        </pc:sldMkLst>
        <pc:graphicFrameChg chg="mod">
          <ac:chgData name="Pam Lahoud" userId="c994f292-3cc1-4aab-a3ce-64a1485190d9" providerId="ADAL" clId="{2ACA448C-AF25-4ED5-9196-4E463D67ECE1}" dt="2019-05-22T21:53:10.654" v="64" actId="207"/>
          <ac:graphicFrameMkLst>
            <pc:docMk/>
            <pc:sldMk cId="5275400" sldId="1851"/>
            <ac:graphicFrameMk id="3" creationId="{3E01EF31-EEB2-42A2-B644-7D82CEF8EACD}"/>
          </ac:graphicFrameMkLst>
        </pc:graphicFrameChg>
      </pc:sldChg>
      <pc:sldChg chg="modSp modTransition">
        <pc:chgData name="Pam Lahoud" userId="c994f292-3cc1-4aab-a3ce-64a1485190d9" providerId="ADAL" clId="{2ACA448C-AF25-4ED5-9196-4E463D67ECE1}" dt="2019-05-22T21:54:15.469" v="71" actId="207"/>
        <pc:sldMkLst>
          <pc:docMk/>
          <pc:sldMk cId="2188182759" sldId="1854"/>
        </pc:sldMkLst>
        <pc:spChg chg="mod">
          <ac:chgData name="Pam Lahoud" userId="c994f292-3cc1-4aab-a3ce-64a1485190d9" providerId="ADAL" clId="{2ACA448C-AF25-4ED5-9196-4E463D67ECE1}" dt="2019-05-22T21:46:14.250" v="30" actId="1076"/>
          <ac:spMkLst>
            <pc:docMk/>
            <pc:sldMk cId="2188182759" sldId="1854"/>
            <ac:spMk id="6" creationId="{CAC91D45-2FED-4280-81F9-275C2E386C79}"/>
          </ac:spMkLst>
        </pc:spChg>
        <pc:spChg chg="mod">
          <ac:chgData name="Pam Lahoud" userId="c994f292-3cc1-4aab-a3ce-64a1485190d9" providerId="ADAL" clId="{2ACA448C-AF25-4ED5-9196-4E463D67ECE1}" dt="2019-05-22T21:54:15.469" v="71" actId="207"/>
          <ac:spMkLst>
            <pc:docMk/>
            <pc:sldMk cId="2188182759" sldId="1854"/>
            <ac:spMk id="7" creationId="{F4562985-AEC1-4910-918E-F76923CD17E9}"/>
          </ac:spMkLst>
        </pc:spChg>
        <pc:graphicFrameChg chg="mod">
          <ac:chgData name="Pam Lahoud" userId="c994f292-3cc1-4aab-a3ce-64a1485190d9" providerId="ADAL" clId="{2ACA448C-AF25-4ED5-9196-4E463D67ECE1}" dt="2019-05-22T21:46:14.250" v="30" actId="1076"/>
          <ac:graphicFrameMkLst>
            <pc:docMk/>
            <pc:sldMk cId="2188182759" sldId="1854"/>
            <ac:graphicFrameMk id="4" creationId="{4B1875A7-87F6-4BBB-AB39-8784158A861C}"/>
          </ac:graphicFrameMkLst>
        </pc:graphicFrameChg>
      </pc:sldChg>
      <pc:sldChg chg="addSp delSp modSp">
        <pc:chgData name="Pam Lahoud" userId="c994f292-3cc1-4aab-a3ce-64a1485190d9" providerId="ADAL" clId="{2ACA448C-AF25-4ED5-9196-4E463D67ECE1}" dt="2019-05-22T21:50:54.812" v="53" actId="20577"/>
        <pc:sldMkLst>
          <pc:docMk/>
          <pc:sldMk cId="1748517378" sldId="1855"/>
        </pc:sldMkLst>
        <pc:spChg chg="del mod">
          <ac:chgData name="Pam Lahoud" userId="c994f292-3cc1-4aab-a3ce-64a1485190d9" providerId="ADAL" clId="{2ACA448C-AF25-4ED5-9196-4E463D67ECE1}" dt="2019-05-22T21:49:05.433" v="49" actId="478"/>
          <ac:spMkLst>
            <pc:docMk/>
            <pc:sldMk cId="1748517378" sldId="1855"/>
            <ac:spMk id="2" creationId="{00000000-0000-0000-0000-000000000000}"/>
          </ac:spMkLst>
        </pc:spChg>
        <pc:spChg chg="add mod">
          <ac:chgData name="Pam Lahoud" userId="c994f292-3cc1-4aab-a3ce-64a1485190d9" providerId="ADAL" clId="{2ACA448C-AF25-4ED5-9196-4E463D67ECE1}" dt="2019-05-22T21:50:54.812" v="53" actId="20577"/>
          <ac:spMkLst>
            <pc:docMk/>
            <pc:sldMk cId="1748517378" sldId="1855"/>
            <ac:spMk id="4" creationId="{42FA70CE-15D4-469A-A588-2F944D82BDDF}"/>
          </ac:spMkLst>
        </pc:spChg>
        <pc:picChg chg="mod">
          <ac:chgData name="Pam Lahoud" userId="c994f292-3cc1-4aab-a3ce-64a1485190d9" providerId="ADAL" clId="{2ACA448C-AF25-4ED5-9196-4E463D67ECE1}" dt="2019-05-22T21:50:50.675" v="52" actId="1076"/>
          <ac:picMkLst>
            <pc:docMk/>
            <pc:sldMk cId="1748517378" sldId="1855"/>
            <ac:picMk id="3" creationId="{C390ACC6-35DE-470E-903F-4D887E0F05A7}"/>
          </ac:picMkLst>
        </pc:picChg>
      </pc:sldChg>
      <pc:sldChg chg="addSp delSp modSp">
        <pc:chgData name="Pam Lahoud" userId="c994f292-3cc1-4aab-a3ce-64a1485190d9" providerId="ADAL" clId="{2ACA448C-AF25-4ED5-9196-4E463D67ECE1}" dt="2019-05-22T21:56:24.196" v="101" actId="113"/>
        <pc:sldMkLst>
          <pc:docMk/>
          <pc:sldMk cId="466334312" sldId="1856"/>
        </pc:sldMkLst>
        <pc:spChg chg="add mod">
          <ac:chgData name="Pam Lahoud" userId="c994f292-3cc1-4aab-a3ce-64a1485190d9" providerId="ADAL" clId="{2ACA448C-AF25-4ED5-9196-4E463D67ECE1}" dt="2019-05-22T21:55:14.970" v="75"/>
          <ac:spMkLst>
            <pc:docMk/>
            <pc:sldMk cId="466334312" sldId="1856"/>
            <ac:spMk id="2" creationId="{215FC7B7-8DAD-4403-A3ED-4F27270AC41E}"/>
          </ac:spMkLst>
        </pc:spChg>
        <pc:spChg chg="del mod">
          <ac:chgData name="Pam Lahoud" userId="c994f292-3cc1-4aab-a3ce-64a1485190d9" providerId="ADAL" clId="{2ACA448C-AF25-4ED5-9196-4E463D67ECE1}" dt="2019-05-22T21:55:10.754" v="74" actId="478"/>
          <ac:spMkLst>
            <pc:docMk/>
            <pc:sldMk cId="466334312" sldId="1856"/>
            <ac:spMk id="3" creationId="{982245E1-0FCF-46B4-852F-6020FC7096F1}"/>
          </ac:spMkLst>
        </pc:spChg>
        <pc:spChg chg="mod">
          <ac:chgData name="Pam Lahoud" userId="c994f292-3cc1-4aab-a3ce-64a1485190d9" providerId="ADAL" clId="{2ACA448C-AF25-4ED5-9196-4E463D67ECE1}" dt="2019-05-22T21:56:24.196" v="101" actId="113"/>
          <ac:spMkLst>
            <pc:docMk/>
            <pc:sldMk cId="466334312" sldId="1856"/>
            <ac:spMk id="4" creationId="{F0173843-5274-44AD-8B4F-B1CEA42F24A0}"/>
          </ac:spMkLst>
        </pc:spChg>
      </pc:sldChg>
      <pc:sldChg chg="addSp delSp modSp">
        <pc:chgData name="Pam Lahoud" userId="c994f292-3cc1-4aab-a3ce-64a1485190d9" providerId="ADAL" clId="{2ACA448C-AF25-4ED5-9196-4E463D67ECE1}" dt="2019-05-22T21:58:08.716" v="116" actId="20577"/>
        <pc:sldMkLst>
          <pc:docMk/>
          <pc:sldMk cId="2523901534" sldId="1864"/>
        </pc:sldMkLst>
        <pc:spChg chg="add mod">
          <ac:chgData name="Pam Lahoud" userId="c994f292-3cc1-4aab-a3ce-64a1485190d9" providerId="ADAL" clId="{2ACA448C-AF25-4ED5-9196-4E463D67ECE1}" dt="2019-05-22T21:58:08.716" v="116" actId="20577"/>
          <ac:spMkLst>
            <pc:docMk/>
            <pc:sldMk cId="2523901534" sldId="1864"/>
            <ac:spMk id="3" creationId="{22EBDA64-6281-4A0B-AB38-5D890C4549AA}"/>
          </ac:spMkLst>
        </pc:spChg>
        <pc:spChg chg="del mod">
          <ac:chgData name="Pam Lahoud" userId="c994f292-3cc1-4aab-a3ce-64a1485190d9" providerId="ADAL" clId="{2ACA448C-AF25-4ED5-9196-4E463D67ECE1}" dt="2019-05-22T21:57:50.812" v="112" actId="478"/>
          <ac:spMkLst>
            <pc:docMk/>
            <pc:sldMk cId="2523901534" sldId="1864"/>
            <ac:spMk id="7" creationId="{4132EFB2-E310-42AC-B9F5-71628C0D9CF9}"/>
          </ac:spMkLst>
        </pc:spChg>
        <pc:picChg chg="mod">
          <ac:chgData name="Pam Lahoud" userId="c994f292-3cc1-4aab-a3ce-64a1485190d9" providerId="ADAL" clId="{2ACA448C-AF25-4ED5-9196-4E463D67ECE1}" dt="2019-05-22T21:58:03.169" v="115" actId="1076"/>
          <ac:picMkLst>
            <pc:docMk/>
            <pc:sldMk cId="2523901534" sldId="1864"/>
            <ac:picMk id="2" creationId="{7919052A-2CE7-4AB7-AD24-70160E31FBFC}"/>
          </ac:picMkLst>
        </pc:picChg>
      </pc:sldChg>
      <pc:sldChg chg="modTransition">
        <pc:chgData name="Pam Lahoud" userId="c994f292-3cc1-4aab-a3ce-64a1485190d9" providerId="ADAL" clId="{2ACA448C-AF25-4ED5-9196-4E463D67ECE1}" dt="2019-05-22T21:57:30.814" v="109"/>
        <pc:sldMkLst>
          <pc:docMk/>
          <pc:sldMk cId="3760066028" sldId="1882"/>
        </pc:sldMkLst>
      </pc:sldChg>
      <pc:sldChg chg="modTransition">
        <pc:chgData name="Pam Lahoud" userId="c994f292-3cc1-4aab-a3ce-64a1485190d9" providerId="ADAL" clId="{2ACA448C-AF25-4ED5-9196-4E463D67ECE1}" dt="2019-05-22T21:57:30.814" v="109"/>
        <pc:sldMkLst>
          <pc:docMk/>
          <pc:sldMk cId="365193772" sldId="1883"/>
        </pc:sldMkLst>
      </pc:sldChg>
      <pc:sldChg chg="modTransition">
        <pc:chgData name="Pam Lahoud" userId="c994f292-3cc1-4aab-a3ce-64a1485190d9" providerId="ADAL" clId="{2ACA448C-AF25-4ED5-9196-4E463D67ECE1}" dt="2019-05-22T21:57:30.814" v="109"/>
        <pc:sldMkLst>
          <pc:docMk/>
          <pc:sldMk cId="3344335629" sldId="1884"/>
        </pc:sldMkLst>
      </pc:sldChg>
      <pc:sldChg chg="modTransition">
        <pc:chgData name="Pam Lahoud" userId="c994f292-3cc1-4aab-a3ce-64a1485190d9" providerId="ADAL" clId="{2ACA448C-AF25-4ED5-9196-4E463D67ECE1}" dt="2019-05-22T21:57:30.814" v="109"/>
        <pc:sldMkLst>
          <pc:docMk/>
          <pc:sldMk cId="1612079043" sldId="1885"/>
        </pc:sldMkLst>
      </pc:sldChg>
      <pc:sldChg chg="modTransition">
        <pc:chgData name="Pam Lahoud" userId="c994f292-3cc1-4aab-a3ce-64a1485190d9" providerId="ADAL" clId="{2ACA448C-AF25-4ED5-9196-4E463D67ECE1}" dt="2019-05-22T21:57:30.814" v="109"/>
        <pc:sldMkLst>
          <pc:docMk/>
          <pc:sldMk cId="2869177401" sldId="1886"/>
        </pc:sldMkLst>
      </pc:sldChg>
      <pc:sldChg chg="modTransition">
        <pc:chgData name="Pam Lahoud" userId="c994f292-3cc1-4aab-a3ce-64a1485190d9" providerId="ADAL" clId="{2ACA448C-AF25-4ED5-9196-4E463D67ECE1}" dt="2019-05-22T21:56:48.034" v="102"/>
        <pc:sldMkLst>
          <pc:docMk/>
          <pc:sldMk cId="3850411736" sldId="1887"/>
        </pc:sldMkLst>
      </pc:sldChg>
      <pc:sldChg chg="modTransition">
        <pc:chgData name="Pam Lahoud" userId="c994f292-3cc1-4aab-a3ce-64a1485190d9" providerId="ADAL" clId="{2ACA448C-AF25-4ED5-9196-4E463D67ECE1}" dt="2019-05-22T21:56:57.725" v="103"/>
        <pc:sldMkLst>
          <pc:docMk/>
          <pc:sldMk cId="3701944698" sldId="1888"/>
        </pc:sldMkLst>
      </pc:sldChg>
      <pc:sldChg chg="modTransition">
        <pc:chgData name="Pam Lahoud" userId="c994f292-3cc1-4aab-a3ce-64a1485190d9" providerId="ADAL" clId="{2ACA448C-AF25-4ED5-9196-4E463D67ECE1}" dt="2019-05-22T21:56:57.725" v="103"/>
        <pc:sldMkLst>
          <pc:docMk/>
          <pc:sldMk cId="2347900798" sldId="1889"/>
        </pc:sldMkLst>
      </pc:sldChg>
      <pc:sldChg chg="addSp delSp modSp">
        <pc:chgData name="Pam Lahoud" userId="c994f292-3cc1-4aab-a3ce-64a1485190d9" providerId="ADAL" clId="{2ACA448C-AF25-4ED5-9196-4E463D67ECE1}" dt="2019-05-22T22:03:51.347" v="145" actId="12"/>
        <pc:sldMkLst>
          <pc:docMk/>
          <pc:sldMk cId="4203701221" sldId="1890"/>
        </pc:sldMkLst>
        <pc:spChg chg="add mod">
          <ac:chgData name="Pam Lahoud" userId="c994f292-3cc1-4aab-a3ce-64a1485190d9" providerId="ADAL" clId="{2ACA448C-AF25-4ED5-9196-4E463D67ECE1}" dt="2019-05-22T22:03:51.347" v="145" actId="12"/>
          <ac:spMkLst>
            <pc:docMk/>
            <pc:sldMk cId="4203701221" sldId="1890"/>
            <ac:spMk id="2" creationId="{E166DAF6-A84A-47CA-8A30-B6D02228D684}"/>
          </ac:spMkLst>
        </pc:spChg>
        <pc:spChg chg="del mod">
          <ac:chgData name="Pam Lahoud" userId="c994f292-3cc1-4aab-a3ce-64a1485190d9" providerId="ADAL" clId="{2ACA448C-AF25-4ED5-9196-4E463D67ECE1}" dt="2019-05-22T22:03:41.318" v="142" actId="478"/>
          <ac:spMkLst>
            <pc:docMk/>
            <pc:sldMk cId="4203701221" sldId="1890"/>
            <ac:spMk id="5" creationId="{00000000-0000-0000-0000-000000000000}"/>
          </ac:spMkLst>
        </pc:spChg>
      </pc:sldChg>
      <pc:sldChg chg="modSp modTransition">
        <pc:chgData name="Pam Lahoud" userId="c994f292-3cc1-4aab-a3ce-64a1485190d9" providerId="ADAL" clId="{2ACA448C-AF25-4ED5-9196-4E463D67ECE1}" dt="2019-05-22T22:02:20.925" v="134" actId="255"/>
        <pc:sldMkLst>
          <pc:docMk/>
          <pc:sldMk cId="2404236565" sldId="1893"/>
        </pc:sldMkLst>
        <pc:spChg chg="mod">
          <ac:chgData name="Pam Lahoud" userId="c994f292-3cc1-4aab-a3ce-64a1485190d9" providerId="ADAL" clId="{2ACA448C-AF25-4ED5-9196-4E463D67ECE1}" dt="2019-05-22T22:02:20.925" v="134" actId="255"/>
          <ac:spMkLst>
            <pc:docMk/>
            <pc:sldMk cId="2404236565" sldId="1893"/>
            <ac:spMk id="2" creationId="{A406A1E4-3841-4AB3-8768-F519FE320F79}"/>
          </ac:spMkLst>
        </pc:spChg>
        <pc:spChg chg="mod">
          <ac:chgData name="Pam Lahoud" userId="c994f292-3cc1-4aab-a3ce-64a1485190d9" providerId="ADAL" clId="{2ACA448C-AF25-4ED5-9196-4E463D67ECE1}" dt="2019-05-22T22:01:02.931" v="131" actId="1076"/>
          <ac:spMkLst>
            <pc:docMk/>
            <pc:sldMk cId="2404236565" sldId="1893"/>
            <ac:spMk id="3" creationId="{DF910C03-0877-427A-9D63-33176BB2DD5D}"/>
          </ac:spMkLst>
        </pc:spChg>
        <pc:graphicFrameChg chg="mod">
          <ac:chgData name="Pam Lahoud" userId="c994f292-3cc1-4aab-a3ce-64a1485190d9" providerId="ADAL" clId="{2ACA448C-AF25-4ED5-9196-4E463D67ECE1}" dt="2019-05-22T22:01:46.636" v="132" actId="12100"/>
          <ac:graphicFrameMkLst>
            <pc:docMk/>
            <pc:sldMk cId="2404236565" sldId="1893"/>
            <ac:graphicFrameMk id="4" creationId="{0D887880-32DF-44FB-9EEB-1BFCB90C255F}"/>
          </ac:graphicFrameMkLst>
        </pc:graphicFrameChg>
      </pc:sldChg>
      <pc:sldChg chg="modTransition">
        <pc:chgData name="Pam Lahoud" userId="c994f292-3cc1-4aab-a3ce-64a1485190d9" providerId="ADAL" clId="{2ACA448C-AF25-4ED5-9196-4E463D67ECE1}" dt="2019-05-22T22:02:32.740" v="135"/>
        <pc:sldMkLst>
          <pc:docMk/>
          <pc:sldMk cId="130925724" sldId="1909"/>
        </pc:sldMkLst>
      </pc:sldChg>
      <pc:sldChg chg="addSp delSp modSp">
        <pc:chgData name="Pam Lahoud" userId="c994f292-3cc1-4aab-a3ce-64a1485190d9" providerId="ADAL" clId="{2ACA448C-AF25-4ED5-9196-4E463D67ECE1}" dt="2019-05-22T21:57:19.452" v="108" actId="14100"/>
        <pc:sldMkLst>
          <pc:docMk/>
          <pc:sldMk cId="1803437317" sldId="1910"/>
        </pc:sldMkLst>
        <pc:spChg chg="add mod">
          <ac:chgData name="Pam Lahoud" userId="c994f292-3cc1-4aab-a3ce-64a1485190d9" providerId="ADAL" clId="{2ACA448C-AF25-4ED5-9196-4E463D67ECE1}" dt="2019-05-22T21:57:19.452" v="108" actId="14100"/>
          <ac:spMkLst>
            <pc:docMk/>
            <pc:sldMk cId="1803437317" sldId="1910"/>
            <ac:spMk id="2" creationId="{E097FCFA-7356-4AE6-860D-D6870E9D2706}"/>
          </ac:spMkLst>
        </pc:spChg>
        <pc:spChg chg="del mod">
          <ac:chgData name="Pam Lahoud" userId="c994f292-3cc1-4aab-a3ce-64a1485190d9" providerId="ADAL" clId="{2ACA448C-AF25-4ED5-9196-4E463D67ECE1}" dt="2019-05-22T21:57:13.618" v="106" actId="478"/>
          <ac:spMkLst>
            <pc:docMk/>
            <pc:sldMk cId="1803437317" sldId="1910"/>
            <ac:spMk id="3" creationId="{982245E1-0FCF-46B4-852F-6020FC7096F1}"/>
          </ac:spMkLst>
        </pc:spChg>
      </pc:sldChg>
      <pc:sldChg chg="addSp delSp modSp">
        <pc:chgData name="Pam Lahoud" userId="c994f292-3cc1-4aab-a3ce-64a1485190d9" providerId="ADAL" clId="{2ACA448C-AF25-4ED5-9196-4E463D67ECE1}" dt="2019-05-22T22:02:56.655" v="139"/>
        <pc:sldMkLst>
          <pc:docMk/>
          <pc:sldMk cId="3999526355" sldId="1911"/>
        </pc:sldMkLst>
        <pc:spChg chg="add mod">
          <ac:chgData name="Pam Lahoud" userId="c994f292-3cc1-4aab-a3ce-64a1485190d9" providerId="ADAL" clId="{2ACA448C-AF25-4ED5-9196-4E463D67ECE1}" dt="2019-05-22T22:02:56.655" v="139"/>
          <ac:spMkLst>
            <pc:docMk/>
            <pc:sldMk cId="3999526355" sldId="1911"/>
            <ac:spMk id="2" creationId="{DAC20CD2-0CD6-4CD5-9A7E-D053F6A95770}"/>
          </ac:spMkLst>
        </pc:spChg>
        <pc:spChg chg="del mod">
          <ac:chgData name="Pam Lahoud" userId="c994f292-3cc1-4aab-a3ce-64a1485190d9" providerId="ADAL" clId="{2ACA448C-AF25-4ED5-9196-4E463D67ECE1}" dt="2019-05-22T22:02:53.509" v="138" actId="478"/>
          <ac:spMkLst>
            <pc:docMk/>
            <pc:sldMk cId="3999526355" sldId="1911"/>
            <ac:spMk id="3" creationId="{982245E1-0FCF-46B4-852F-6020FC7096F1}"/>
          </ac:spMkLst>
        </pc:spChg>
      </pc:sldChg>
      <pc:sldChg chg="modSp">
        <pc:chgData name="Pam Lahoud" userId="c994f292-3cc1-4aab-a3ce-64a1485190d9" providerId="ADAL" clId="{2ACA448C-AF25-4ED5-9196-4E463D67ECE1}" dt="2019-05-22T21:43:13.340" v="14" actId="403"/>
        <pc:sldMkLst>
          <pc:docMk/>
          <pc:sldMk cId="3595746334" sldId="1914"/>
        </pc:sldMkLst>
        <pc:spChg chg="mod">
          <ac:chgData name="Pam Lahoud" userId="c994f292-3cc1-4aab-a3ce-64a1485190d9" providerId="ADAL" clId="{2ACA448C-AF25-4ED5-9196-4E463D67ECE1}" dt="2019-05-22T21:43:13.340" v="14" actId="403"/>
          <ac:spMkLst>
            <pc:docMk/>
            <pc:sldMk cId="3595746334" sldId="1914"/>
            <ac:spMk id="2" creationId="{CCE5CBD8-934C-4B83-8284-098BBD6C7A63}"/>
          </ac:spMkLst>
        </pc:spChg>
      </pc:sldChg>
      <pc:sldChg chg="addSp delSp modSp">
        <pc:chgData name="Pam Lahoud" userId="c994f292-3cc1-4aab-a3ce-64a1485190d9" providerId="ADAL" clId="{2ACA448C-AF25-4ED5-9196-4E463D67ECE1}" dt="2019-05-22T21:41:43.489" v="3" actId="14100"/>
        <pc:sldMkLst>
          <pc:docMk/>
          <pc:sldMk cId="1198603324" sldId="1915"/>
        </pc:sldMkLst>
        <pc:spChg chg="mod">
          <ac:chgData name="Pam Lahoud" userId="c994f292-3cc1-4aab-a3ce-64a1485190d9" providerId="ADAL" clId="{2ACA448C-AF25-4ED5-9196-4E463D67ECE1}" dt="2019-05-22T21:41:43.489" v="3" actId="14100"/>
          <ac:spMkLst>
            <pc:docMk/>
            <pc:sldMk cId="1198603324" sldId="1915"/>
            <ac:spMk id="2" creationId="{CCE5CBD8-934C-4B83-8284-098BBD6C7A63}"/>
          </ac:spMkLst>
        </pc:spChg>
        <pc:spChg chg="add del mod">
          <ac:chgData name="Pam Lahoud" userId="c994f292-3cc1-4aab-a3ce-64a1485190d9" providerId="ADAL" clId="{2ACA448C-AF25-4ED5-9196-4E463D67ECE1}" dt="2019-05-22T21:41:09.921" v="1"/>
          <ac:spMkLst>
            <pc:docMk/>
            <pc:sldMk cId="1198603324" sldId="1915"/>
            <ac:spMk id="4" creationId="{797059F8-A0A1-460A-B93A-F78DAC0345C6}"/>
          </ac:spMkLst>
        </pc:spChg>
      </pc:sldChg>
      <pc:sldChg chg="modSp modTransition">
        <pc:chgData name="Pam Lahoud" userId="c994f292-3cc1-4aab-a3ce-64a1485190d9" providerId="ADAL" clId="{2ACA448C-AF25-4ED5-9196-4E463D67ECE1}" dt="2019-05-22T21:59:45.106" v="125" actId="1076"/>
        <pc:sldMkLst>
          <pc:docMk/>
          <pc:sldMk cId="2900714369" sldId="4377"/>
        </pc:sldMkLst>
        <pc:spChg chg="mod">
          <ac:chgData name="Pam Lahoud" userId="c994f292-3cc1-4aab-a3ce-64a1485190d9" providerId="ADAL" clId="{2ACA448C-AF25-4ED5-9196-4E463D67ECE1}" dt="2019-05-22T21:59:31.955" v="123" actId="1076"/>
          <ac:spMkLst>
            <pc:docMk/>
            <pc:sldMk cId="2900714369" sldId="4377"/>
            <ac:spMk id="7" creationId="{6009345D-63F9-4040-AC84-0A6A45E2B054}"/>
          </ac:spMkLst>
        </pc:spChg>
        <pc:spChg chg="mod">
          <ac:chgData name="Pam Lahoud" userId="c994f292-3cc1-4aab-a3ce-64a1485190d9" providerId="ADAL" clId="{2ACA448C-AF25-4ED5-9196-4E463D67ECE1}" dt="2019-05-22T21:59:45.106" v="125" actId="1076"/>
          <ac:spMkLst>
            <pc:docMk/>
            <pc:sldMk cId="2900714369" sldId="4377"/>
            <ac:spMk id="8" creationId="{3DF82AAD-CF8F-4CD8-9B30-550FB59D9C2D}"/>
          </ac:spMkLst>
        </pc:spChg>
        <pc:picChg chg="mod">
          <ac:chgData name="Pam Lahoud" userId="c994f292-3cc1-4aab-a3ce-64a1485190d9" providerId="ADAL" clId="{2ACA448C-AF25-4ED5-9196-4E463D67ECE1}" dt="2019-05-22T21:59:36.412" v="124" actId="1076"/>
          <ac:picMkLst>
            <pc:docMk/>
            <pc:sldMk cId="2900714369" sldId="4377"/>
            <ac:picMk id="5" creationId="{A666E517-E1E7-4A99-84E5-0D1FEB92902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B5778C-0D76-4785-B82D-B4F288767964}"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17A544C5-E923-443A-9C22-9A2B9D934AA0}">
      <dgm:prSet phldrT="[Text]"/>
      <dgm:spPr/>
      <dgm:t>
        <a:bodyPr/>
        <a:lstStyle/>
        <a:p>
          <a:r>
            <a:rPr lang="en-US" dirty="0">
              <a:solidFill>
                <a:schemeClr val="bg2"/>
              </a:solidFill>
            </a:rPr>
            <a:t>Do I need to modernize to reduce costs? </a:t>
          </a:r>
        </a:p>
      </dgm:t>
    </dgm:pt>
    <dgm:pt modelId="{7192626D-0842-4930-9E08-80A0F0D3DCCE}" type="parTrans" cxnId="{9603141F-0F82-44DD-82E8-62B616035FAB}">
      <dgm:prSet/>
      <dgm:spPr/>
      <dgm:t>
        <a:bodyPr/>
        <a:lstStyle/>
        <a:p>
          <a:endParaRPr lang="en-US">
            <a:solidFill>
              <a:schemeClr val="bg2"/>
            </a:solidFill>
          </a:endParaRPr>
        </a:p>
      </dgm:t>
    </dgm:pt>
    <dgm:pt modelId="{F330259E-5906-4088-B232-66A2E71EBC02}" type="sibTrans" cxnId="{9603141F-0F82-44DD-82E8-62B616035FAB}">
      <dgm:prSet/>
      <dgm:spPr/>
      <dgm:t>
        <a:bodyPr/>
        <a:lstStyle/>
        <a:p>
          <a:endParaRPr lang="en-US">
            <a:solidFill>
              <a:schemeClr val="bg2"/>
            </a:solidFill>
          </a:endParaRPr>
        </a:p>
      </dgm:t>
    </dgm:pt>
    <dgm:pt modelId="{BF19AF37-F23D-49D3-AE0D-9B5E8B01535D}">
      <dgm:prSet phldrT="[Text]"/>
      <dgm:spPr/>
      <dgm:t>
        <a:bodyPr/>
        <a:lstStyle/>
        <a:p>
          <a:r>
            <a:rPr lang="en-US">
              <a:solidFill>
                <a:schemeClr val="bg2"/>
              </a:solidFill>
            </a:rPr>
            <a:t>To maintain compliance? </a:t>
          </a:r>
        </a:p>
      </dgm:t>
    </dgm:pt>
    <dgm:pt modelId="{5ADCBDE9-1109-4963-9623-520689C19275}" type="parTrans" cxnId="{0351AB59-3BEB-45B4-BDD7-BD2E3F8F874D}">
      <dgm:prSet/>
      <dgm:spPr/>
      <dgm:t>
        <a:bodyPr/>
        <a:lstStyle/>
        <a:p>
          <a:endParaRPr lang="en-US">
            <a:solidFill>
              <a:schemeClr val="bg2"/>
            </a:solidFill>
          </a:endParaRPr>
        </a:p>
      </dgm:t>
    </dgm:pt>
    <dgm:pt modelId="{43981B87-994B-47F6-92B4-DB8046590ADF}" type="sibTrans" cxnId="{0351AB59-3BEB-45B4-BDD7-BD2E3F8F874D}">
      <dgm:prSet/>
      <dgm:spPr/>
      <dgm:t>
        <a:bodyPr/>
        <a:lstStyle/>
        <a:p>
          <a:endParaRPr lang="en-US">
            <a:solidFill>
              <a:schemeClr val="bg2"/>
            </a:solidFill>
          </a:endParaRPr>
        </a:p>
      </dgm:t>
    </dgm:pt>
    <dgm:pt modelId="{D2851A77-FAFE-484B-9041-F2694292B111}">
      <dgm:prSet phldrT="[Text]"/>
      <dgm:spPr/>
      <dgm:t>
        <a:bodyPr/>
        <a:lstStyle/>
        <a:p>
          <a:r>
            <a:rPr lang="en-US">
              <a:solidFill>
                <a:schemeClr val="bg2"/>
              </a:solidFill>
            </a:rPr>
            <a:t>To keep vendor support? </a:t>
          </a:r>
        </a:p>
      </dgm:t>
    </dgm:pt>
    <dgm:pt modelId="{5CBA58C0-DB5C-46B4-B164-7ED9AD812A80}" type="parTrans" cxnId="{9ECD659B-9851-4C7A-965C-12302EE2331B}">
      <dgm:prSet/>
      <dgm:spPr/>
      <dgm:t>
        <a:bodyPr/>
        <a:lstStyle/>
        <a:p>
          <a:endParaRPr lang="en-US">
            <a:solidFill>
              <a:schemeClr val="bg2"/>
            </a:solidFill>
          </a:endParaRPr>
        </a:p>
      </dgm:t>
    </dgm:pt>
    <dgm:pt modelId="{F48EFB38-94B2-41C9-B9D5-5E26517EC711}" type="sibTrans" cxnId="{9ECD659B-9851-4C7A-965C-12302EE2331B}">
      <dgm:prSet/>
      <dgm:spPr/>
      <dgm:t>
        <a:bodyPr/>
        <a:lstStyle/>
        <a:p>
          <a:endParaRPr lang="en-US">
            <a:solidFill>
              <a:schemeClr val="bg2"/>
            </a:solidFill>
          </a:endParaRPr>
        </a:p>
      </dgm:t>
    </dgm:pt>
    <dgm:pt modelId="{5FD7D9DB-21BF-48E4-891D-270BD8FAC617}">
      <dgm:prSet phldrT="[Text]"/>
      <dgm:spPr/>
      <dgm:t>
        <a:bodyPr/>
        <a:lstStyle/>
        <a:p>
          <a:r>
            <a:rPr lang="en-US">
              <a:solidFill>
                <a:schemeClr val="bg2"/>
              </a:solidFill>
            </a:rPr>
            <a:t>For ISVs, to enable choice and features for my customers?</a:t>
          </a:r>
        </a:p>
      </dgm:t>
    </dgm:pt>
    <dgm:pt modelId="{7FF72646-54A4-42B6-AF4C-9FC3BC12FC52}" type="parTrans" cxnId="{8A8D4670-7240-4F68-B6E6-DD1E6D1A3F45}">
      <dgm:prSet/>
      <dgm:spPr/>
      <dgm:t>
        <a:bodyPr/>
        <a:lstStyle/>
        <a:p>
          <a:endParaRPr lang="en-US">
            <a:solidFill>
              <a:schemeClr val="bg2"/>
            </a:solidFill>
          </a:endParaRPr>
        </a:p>
      </dgm:t>
    </dgm:pt>
    <dgm:pt modelId="{A87C6EFF-ADA3-496F-AECB-14CCDF26F6E6}" type="sibTrans" cxnId="{8A8D4670-7240-4F68-B6E6-DD1E6D1A3F45}">
      <dgm:prSet/>
      <dgm:spPr/>
      <dgm:t>
        <a:bodyPr/>
        <a:lstStyle/>
        <a:p>
          <a:endParaRPr lang="en-US">
            <a:solidFill>
              <a:schemeClr val="bg2"/>
            </a:solidFill>
          </a:endParaRPr>
        </a:p>
      </dgm:t>
    </dgm:pt>
    <dgm:pt modelId="{FFCB9B6B-9AF6-45F1-AF79-E3A7C84B4C69}">
      <dgm:prSet/>
      <dgm:spPr/>
      <dgm:t>
        <a:bodyPr/>
        <a:lstStyle/>
        <a:p>
          <a:r>
            <a:rPr lang="en-US">
              <a:solidFill>
                <a:schemeClr val="bg2"/>
              </a:solidFill>
            </a:rPr>
            <a:t>Can I separate application modernization cycles from data modernization cycles?</a:t>
          </a:r>
        </a:p>
      </dgm:t>
    </dgm:pt>
    <dgm:pt modelId="{FE9ECF3B-3056-4823-8EF3-D465DACDF7E7}" type="parTrans" cxnId="{65F17A9C-5C64-4351-BD41-5AF244D1B123}">
      <dgm:prSet/>
      <dgm:spPr/>
      <dgm:t>
        <a:bodyPr/>
        <a:lstStyle/>
        <a:p>
          <a:endParaRPr lang="en-US">
            <a:solidFill>
              <a:schemeClr val="bg2"/>
            </a:solidFill>
          </a:endParaRPr>
        </a:p>
      </dgm:t>
    </dgm:pt>
    <dgm:pt modelId="{5F64AF5F-B0F6-4BEF-B209-80E6B9B8C72A}" type="sibTrans" cxnId="{65F17A9C-5C64-4351-BD41-5AF244D1B123}">
      <dgm:prSet/>
      <dgm:spPr/>
      <dgm:t>
        <a:bodyPr/>
        <a:lstStyle/>
        <a:p>
          <a:endParaRPr lang="en-US">
            <a:solidFill>
              <a:schemeClr val="bg2"/>
            </a:solidFill>
          </a:endParaRPr>
        </a:p>
      </dgm:t>
    </dgm:pt>
    <dgm:pt modelId="{95F17534-F0F7-40C1-884B-CEBFB7F2744D}" type="pres">
      <dgm:prSet presAssocID="{62B5778C-0D76-4785-B82D-B4F288767964}" presName="Name0" presStyleCnt="0">
        <dgm:presLayoutVars>
          <dgm:chMax val="7"/>
          <dgm:chPref val="7"/>
          <dgm:dir/>
        </dgm:presLayoutVars>
      </dgm:prSet>
      <dgm:spPr/>
    </dgm:pt>
    <dgm:pt modelId="{73AD8DDF-3FAF-46BD-9E81-FF2F85515C75}" type="pres">
      <dgm:prSet presAssocID="{62B5778C-0D76-4785-B82D-B4F288767964}" presName="Name1" presStyleCnt="0"/>
      <dgm:spPr/>
    </dgm:pt>
    <dgm:pt modelId="{FC0E0691-1FE1-4096-9ACF-A300EA31ED46}" type="pres">
      <dgm:prSet presAssocID="{62B5778C-0D76-4785-B82D-B4F288767964}" presName="cycle" presStyleCnt="0"/>
      <dgm:spPr/>
    </dgm:pt>
    <dgm:pt modelId="{2290ADE0-3EA7-48F4-A2E5-DA23AABE27EC}" type="pres">
      <dgm:prSet presAssocID="{62B5778C-0D76-4785-B82D-B4F288767964}" presName="srcNode" presStyleLbl="node1" presStyleIdx="0" presStyleCnt="5"/>
      <dgm:spPr/>
    </dgm:pt>
    <dgm:pt modelId="{DF036334-42C3-473E-A46E-89BABDFB4701}" type="pres">
      <dgm:prSet presAssocID="{62B5778C-0D76-4785-B82D-B4F288767964}" presName="conn" presStyleLbl="parChTrans1D2" presStyleIdx="0" presStyleCnt="1"/>
      <dgm:spPr/>
    </dgm:pt>
    <dgm:pt modelId="{CF6528CC-5898-40B0-98BC-DBD1CE3D9658}" type="pres">
      <dgm:prSet presAssocID="{62B5778C-0D76-4785-B82D-B4F288767964}" presName="extraNode" presStyleLbl="node1" presStyleIdx="0" presStyleCnt="5"/>
      <dgm:spPr/>
    </dgm:pt>
    <dgm:pt modelId="{539D5211-5C9A-4B2D-A8F4-464721D9CB8E}" type="pres">
      <dgm:prSet presAssocID="{62B5778C-0D76-4785-B82D-B4F288767964}" presName="dstNode" presStyleLbl="node1" presStyleIdx="0" presStyleCnt="5"/>
      <dgm:spPr/>
    </dgm:pt>
    <dgm:pt modelId="{EB85E9D4-4F7C-42FA-AD32-E5AC129B5458}" type="pres">
      <dgm:prSet presAssocID="{17A544C5-E923-443A-9C22-9A2B9D934AA0}" presName="text_1" presStyleLbl="node1" presStyleIdx="0" presStyleCnt="5">
        <dgm:presLayoutVars>
          <dgm:bulletEnabled val="1"/>
        </dgm:presLayoutVars>
      </dgm:prSet>
      <dgm:spPr/>
    </dgm:pt>
    <dgm:pt modelId="{E30933C0-ACEF-4A69-8CC6-2B4E3DF6DE5C}" type="pres">
      <dgm:prSet presAssocID="{17A544C5-E923-443A-9C22-9A2B9D934AA0}" presName="accent_1" presStyleCnt="0"/>
      <dgm:spPr/>
    </dgm:pt>
    <dgm:pt modelId="{FFF92CBA-1FEF-4B6B-8D4F-22C7A045591D}" type="pres">
      <dgm:prSet presAssocID="{17A544C5-E923-443A-9C22-9A2B9D934AA0}" presName="accentRepeatNode" presStyleLbl="solidFgAcc1" presStyleIdx="0" presStyleCnt="5"/>
      <dgm:spPr/>
    </dgm:pt>
    <dgm:pt modelId="{DA757524-2B12-46D0-9A51-D61A28D4DEA6}" type="pres">
      <dgm:prSet presAssocID="{BF19AF37-F23D-49D3-AE0D-9B5E8B01535D}" presName="text_2" presStyleLbl="node1" presStyleIdx="1" presStyleCnt="5">
        <dgm:presLayoutVars>
          <dgm:bulletEnabled val="1"/>
        </dgm:presLayoutVars>
      </dgm:prSet>
      <dgm:spPr/>
    </dgm:pt>
    <dgm:pt modelId="{153431EE-A3AC-4933-9A02-A7DB00D11393}" type="pres">
      <dgm:prSet presAssocID="{BF19AF37-F23D-49D3-AE0D-9B5E8B01535D}" presName="accent_2" presStyleCnt="0"/>
      <dgm:spPr/>
    </dgm:pt>
    <dgm:pt modelId="{99760706-BD70-4218-BCD4-E47D0D38B4B3}" type="pres">
      <dgm:prSet presAssocID="{BF19AF37-F23D-49D3-AE0D-9B5E8B01535D}" presName="accentRepeatNode" presStyleLbl="solidFgAcc1" presStyleIdx="1" presStyleCnt="5"/>
      <dgm:spPr/>
    </dgm:pt>
    <dgm:pt modelId="{6EC577BE-CB8C-497D-B74E-96D5DF9B5E4B}" type="pres">
      <dgm:prSet presAssocID="{D2851A77-FAFE-484B-9041-F2694292B111}" presName="text_3" presStyleLbl="node1" presStyleIdx="2" presStyleCnt="5">
        <dgm:presLayoutVars>
          <dgm:bulletEnabled val="1"/>
        </dgm:presLayoutVars>
      </dgm:prSet>
      <dgm:spPr/>
    </dgm:pt>
    <dgm:pt modelId="{892982BE-B827-495E-98D5-CEDD1B34F627}" type="pres">
      <dgm:prSet presAssocID="{D2851A77-FAFE-484B-9041-F2694292B111}" presName="accent_3" presStyleCnt="0"/>
      <dgm:spPr/>
    </dgm:pt>
    <dgm:pt modelId="{451EAE9C-72F7-4C19-A5DB-7AE174C1FB36}" type="pres">
      <dgm:prSet presAssocID="{D2851A77-FAFE-484B-9041-F2694292B111}" presName="accentRepeatNode" presStyleLbl="solidFgAcc1" presStyleIdx="2" presStyleCnt="5"/>
      <dgm:spPr/>
    </dgm:pt>
    <dgm:pt modelId="{29022DBD-D95F-452C-A50B-5A988DD89193}" type="pres">
      <dgm:prSet presAssocID="{5FD7D9DB-21BF-48E4-891D-270BD8FAC617}" presName="text_4" presStyleLbl="node1" presStyleIdx="3" presStyleCnt="5">
        <dgm:presLayoutVars>
          <dgm:bulletEnabled val="1"/>
        </dgm:presLayoutVars>
      </dgm:prSet>
      <dgm:spPr/>
    </dgm:pt>
    <dgm:pt modelId="{B763C042-2C7D-4B8E-A1ED-583B4DF9970B}" type="pres">
      <dgm:prSet presAssocID="{5FD7D9DB-21BF-48E4-891D-270BD8FAC617}" presName="accent_4" presStyleCnt="0"/>
      <dgm:spPr/>
    </dgm:pt>
    <dgm:pt modelId="{23CD6595-63D9-4FF9-96E7-7FC24C3E7AC6}" type="pres">
      <dgm:prSet presAssocID="{5FD7D9DB-21BF-48E4-891D-270BD8FAC617}" presName="accentRepeatNode" presStyleLbl="solidFgAcc1" presStyleIdx="3" presStyleCnt="5"/>
      <dgm:spPr/>
    </dgm:pt>
    <dgm:pt modelId="{17EDCD2E-7A62-4480-A1B1-A6B6B703B353}" type="pres">
      <dgm:prSet presAssocID="{FFCB9B6B-9AF6-45F1-AF79-E3A7C84B4C69}" presName="text_5" presStyleLbl="node1" presStyleIdx="4" presStyleCnt="5">
        <dgm:presLayoutVars>
          <dgm:bulletEnabled val="1"/>
        </dgm:presLayoutVars>
      </dgm:prSet>
      <dgm:spPr/>
    </dgm:pt>
    <dgm:pt modelId="{A2B6CDDD-7891-42F2-9B8F-E0F7206B5268}" type="pres">
      <dgm:prSet presAssocID="{FFCB9B6B-9AF6-45F1-AF79-E3A7C84B4C69}" presName="accent_5" presStyleCnt="0"/>
      <dgm:spPr/>
    </dgm:pt>
    <dgm:pt modelId="{831701BA-185A-4630-B9C3-A3C5BEA9687E}" type="pres">
      <dgm:prSet presAssocID="{FFCB9B6B-9AF6-45F1-AF79-E3A7C84B4C69}" presName="accentRepeatNode" presStyleLbl="solidFgAcc1" presStyleIdx="4" presStyleCnt="5"/>
      <dgm:spPr/>
    </dgm:pt>
  </dgm:ptLst>
  <dgm:cxnLst>
    <dgm:cxn modelId="{B79B7E0E-2FF5-4AE3-A32C-413B166CED47}" type="presOf" srcId="{D2851A77-FAFE-484B-9041-F2694292B111}" destId="{6EC577BE-CB8C-497D-B74E-96D5DF9B5E4B}" srcOrd="0" destOrd="0" presId="urn:microsoft.com/office/officeart/2008/layout/VerticalCurvedList"/>
    <dgm:cxn modelId="{9603141F-0F82-44DD-82E8-62B616035FAB}" srcId="{62B5778C-0D76-4785-B82D-B4F288767964}" destId="{17A544C5-E923-443A-9C22-9A2B9D934AA0}" srcOrd="0" destOrd="0" parTransId="{7192626D-0842-4930-9E08-80A0F0D3DCCE}" sibTransId="{F330259E-5906-4088-B232-66A2E71EBC02}"/>
    <dgm:cxn modelId="{8A8D4670-7240-4F68-B6E6-DD1E6D1A3F45}" srcId="{62B5778C-0D76-4785-B82D-B4F288767964}" destId="{5FD7D9DB-21BF-48E4-891D-270BD8FAC617}" srcOrd="3" destOrd="0" parTransId="{7FF72646-54A4-42B6-AF4C-9FC3BC12FC52}" sibTransId="{A87C6EFF-ADA3-496F-AECB-14CCDF26F6E6}"/>
    <dgm:cxn modelId="{09640672-52B9-4107-8959-7985B5477731}" type="presOf" srcId="{FFCB9B6B-9AF6-45F1-AF79-E3A7C84B4C69}" destId="{17EDCD2E-7A62-4480-A1B1-A6B6B703B353}" srcOrd="0" destOrd="0" presId="urn:microsoft.com/office/officeart/2008/layout/VerticalCurvedList"/>
    <dgm:cxn modelId="{CF302B57-737C-40C7-9AD0-03087DE98FC9}" type="presOf" srcId="{BF19AF37-F23D-49D3-AE0D-9B5E8B01535D}" destId="{DA757524-2B12-46D0-9A51-D61A28D4DEA6}" srcOrd="0" destOrd="0" presId="urn:microsoft.com/office/officeart/2008/layout/VerticalCurvedList"/>
    <dgm:cxn modelId="{0351AB59-3BEB-45B4-BDD7-BD2E3F8F874D}" srcId="{62B5778C-0D76-4785-B82D-B4F288767964}" destId="{BF19AF37-F23D-49D3-AE0D-9B5E8B01535D}" srcOrd="1" destOrd="0" parTransId="{5ADCBDE9-1109-4963-9623-520689C19275}" sibTransId="{43981B87-994B-47F6-92B4-DB8046590ADF}"/>
    <dgm:cxn modelId="{9ECD659B-9851-4C7A-965C-12302EE2331B}" srcId="{62B5778C-0D76-4785-B82D-B4F288767964}" destId="{D2851A77-FAFE-484B-9041-F2694292B111}" srcOrd="2" destOrd="0" parTransId="{5CBA58C0-DB5C-46B4-B164-7ED9AD812A80}" sibTransId="{F48EFB38-94B2-41C9-B9D5-5E26517EC711}"/>
    <dgm:cxn modelId="{65F17A9C-5C64-4351-BD41-5AF244D1B123}" srcId="{62B5778C-0D76-4785-B82D-B4F288767964}" destId="{FFCB9B6B-9AF6-45F1-AF79-E3A7C84B4C69}" srcOrd="4" destOrd="0" parTransId="{FE9ECF3B-3056-4823-8EF3-D465DACDF7E7}" sibTransId="{5F64AF5F-B0F6-4BEF-B209-80E6B9B8C72A}"/>
    <dgm:cxn modelId="{85E5C6B7-5869-40F8-BC01-01D1884F6732}" type="presOf" srcId="{17A544C5-E923-443A-9C22-9A2B9D934AA0}" destId="{EB85E9D4-4F7C-42FA-AD32-E5AC129B5458}" srcOrd="0" destOrd="0" presId="urn:microsoft.com/office/officeart/2008/layout/VerticalCurvedList"/>
    <dgm:cxn modelId="{BDAC1CC7-07B1-4FD7-A77F-88C971CD5E7A}" type="presOf" srcId="{62B5778C-0D76-4785-B82D-B4F288767964}" destId="{95F17534-F0F7-40C1-884B-CEBFB7F2744D}" srcOrd="0" destOrd="0" presId="urn:microsoft.com/office/officeart/2008/layout/VerticalCurvedList"/>
    <dgm:cxn modelId="{0CE665D8-DA2F-4D83-8916-61FFD4ED11ED}" type="presOf" srcId="{5FD7D9DB-21BF-48E4-891D-270BD8FAC617}" destId="{29022DBD-D95F-452C-A50B-5A988DD89193}" srcOrd="0" destOrd="0" presId="urn:microsoft.com/office/officeart/2008/layout/VerticalCurvedList"/>
    <dgm:cxn modelId="{6C9C23FC-2E30-4061-B640-12002339D3A8}" type="presOf" srcId="{F330259E-5906-4088-B232-66A2E71EBC02}" destId="{DF036334-42C3-473E-A46E-89BABDFB4701}" srcOrd="0" destOrd="0" presId="urn:microsoft.com/office/officeart/2008/layout/VerticalCurvedList"/>
    <dgm:cxn modelId="{6F7D51D3-8EEC-4041-B675-03B2D312E8E5}" type="presParOf" srcId="{95F17534-F0F7-40C1-884B-CEBFB7F2744D}" destId="{73AD8DDF-3FAF-46BD-9E81-FF2F85515C75}" srcOrd="0" destOrd="0" presId="urn:microsoft.com/office/officeart/2008/layout/VerticalCurvedList"/>
    <dgm:cxn modelId="{5674BABA-98DC-4F16-B438-6208AA172A91}" type="presParOf" srcId="{73AD8DDF-3FAF-46BD-9E81-FF2F85515C75}" destId="{FC0E0691-1FE1-4096-9ACF-A300EA31ED46}" srcOrd="0" destOrd="0" presId="urn:microsoft.com/office/officeart/2008/layout/VerticalCurvedList"/>
    <dgm:cxn modelId="{2C57754C-B0B8-44D0-9865-D69F34F73862}" type="presParOf" srcId="{FC0E0691-1FE1-4096-9ACF-A300EA31ED46}" destId="{2290ADE0-3EA7-48F4-A2E5-DA23AABE27EC}" srcOrd="0" destOrd="0" presId="urn:microsoft.com/office/officeart/2008/layout/VerticalCurvedList"/>
    <dgm:cxn modelId="{6C33316C-090C-4569-A138-1CC6CE345086}" type="presParOf" srcId="{FC0E0691-1FE1-4096-9ACF-A300EA31ED46}" destId="{DF036334-42C3-473E-A46E-89BABDFB4701}" srcOrd="1" destOrd="0" presId="urn:microsoft.com/office/officeart/2008/layout/VerticalCurvedList"/>
    <dgm:cxn modelId="{E157DC61-BF61-41D8-BB6D-CF0B1DB5EB14}" type="presParOf" srcId="{FC0E0691-1FE1-4096-9ACF-A300EA31ED46}" destId="{CF6528CC-5898-40B0-98BC-DBD1CE3D9658}" srcOrd="2" destOrd="0" presId="urn:microsoft.com/office/officeart/2008/layout/VerticalCurvedList"/>
    <dgm:cxn modelId="{E72553E1-D888-454A-82F7-12900E0D7644}" type="presParOf" srcId="{FC0E0691-1FE1-4096-9ACF-A300EA31ED46}" destId="{539D5211-5C9A-4B2D-A8F4-464721D9CB8E}" srcOrd="3" destOrd="0" presId="urn:microsoft.com/office/officeart/2008/layout/VerticalCurvedList"/>
    <dgm:cxn modelId="{33E7B7FE-2D4F-48EF-9ADE-54435759139F}" type="presParOf" srcId="{73AD8DDF-3FAF-46BD-9E81-FF2F85515C75}" destId="{EB85E9D4-4F7C-42FA-AD32-E5AC129B5458}" srcOrd="1" destOrd="0" presId="urn:microsoft.com/office/officeart/2008/layout/VerticalCurvedList"/>
    <dgm:cxn modelId="{513B8DED-3C64-4324-AF9C-CD6A850A1FF5}" type="presParOf" srcId="{73AD8DDF-3FAF-46BD-9E81-FF2F85515C75}" destId="{E30933C0-ACEF-4A69-8CC6-2B4E3DF6DE5C}" srcOrd="2" destOrd="0" presId="urn:microsoft.com/office/officeart/2008/layout/VerticalCurvedList"/>
    <dgm:cxn modelId="{37AAB9AF-844D-4D13-83EC-7C61A7220D41}" type="presParOf" srcId="{E30933C0-ACEF-4A69-8CC6-2B4E3DF6DE5C}" destId="{FFF92CBA-1FEF-4B6B-8D4F-22C7A045591D}" srcOrd="0" destOrd="0" presId="urn:microsoft.com/office/officeart/2008/layout/VerticalCurvedList"/>
    <dgm:cxn modelId="{2AFE152E-4B9F-466D-B5D6-5E7F4B983AD8}" type="presParOf" srcId="{73AD8DDF-3FAF-46BD-9E81-FF2F85515C75}" destId="{DA757524-2B12-46D0-9A51-D61A28D4DEA6}" srcOrd="3" destOrd="0" presId="urn:microsoft.com/office/officeart/2008/layout/VerticalCurvedList"/>
    <dgm:cxn modelId="{5CCCEE0C-9E10-40C0-9E0C-10BE767D1F7B}" type="presParOf" srcId="{73AD8DDF-3FAF-46BD-9E81-FF2F85515C75}" destId="{153431EE-A3AC-4933-9A02-A7DB00D11393}" srcOrd="4" destOrd="0" presId="urn:microsoft.com/office/officeart/2008/layout/VerticalCurvedList"/>
    <dgm:cxn modelId="{A2C62B20-AFAB-4642-8D9A-8AB8311E1470}" type="presParOf" srcId="{153431EE-A3AC-4933-9A02-A7DB00D11393}" destId="{99760706-BD70-4218-BCD4-E47D0D38B4B3}" srcOrd="0" destOrd="0" presId="urn:microsoft.com/office/officeart/2008/layout/VerticalCurvedList"/>
    <dgm:cxn modelId="{7137D7F2-BCB7-4BB7-9CA7-7AFC258CE66A}" type="presParOf" srcId="{73AD8DDF-3FAF-46BD-9E81-FF2F85515C75}" destId="{6EC577BE-CB8C-497D-B74E-96D5DF9B5E4B}" srcOrd="5" destOrd="0" presId="urn:microsoft.com/office/officeart/2008/layout/VerticalCurvedList"/>
    <dgm:cxn modelId="{4885C4F8-7CC9-4DCA-A5E4-C4D4DE88A058}" type="presParOf" srcId="{73AD8DDF-3FAF-46BD-9E81-FF2F85515C75}" destId="{892982BE-B827-495E-98D5-CEDD1B34F627}" srcOrd="6" destOrd="0" presId="urn:microsoft.com/office/officeart/2008/layout/VerticalCurvedList"/>
    <dgm:cxn modelId="{4E91A773-9D0E-434D-8327-34119924AC1D}" type="presParOf" srcId="{892982BE-B827-495E-98D5-CEDD1B34F627}" destId="{451EAE9C-72F7-4C19-A5DB-7AE174C1FB36}" srcOrd="0" destOrd="0" presId="urn:microsoft.com/office/officeart/2008/layout/VerticalCurvedList"/>
    <dgm:cxn modelId="{755ADBB9-52AE-4225-8B30-D9A4944863DE}" type="presParOf" srcId="{73AD8DDF-3FAF-46BD-9E81-FF2F85515C75}" destId="{29022DBD-D95F-452C-A50B-5A988DD89193}" srcOrd="7" destOrd="0" presId="urn:microsoft.com/office/officeart/2008/layout/VerticalCurvedList"/>
    <dgm:cxn modelId="{189A5660-6984-4C33-BBB4-699B101D2A2D}" type="presParOf" srcId="{73AD8DDF-3FAF-46BD-9E81-FF2F85515C75}" destId="{B763C042-2C7D-4B8E-A1ED-583B4DF9970B}" srcOrd="8" destOrd="0" presId="urn:microsoft.com/office/officeart/2008/layout/VerticalCurvedList"/>
    <dgm:cxn modelId="{CDC1B4D0-8B65-4946-95E5-3CEF10E5768E}" type="presParOf" srcId="{B763C042-2C7D-4B8E-A1ED-583B4DF9970B}" destId="{23CD6595-63D9-4FF9-96E7-7FC24C3E7AC6}" srcOrd="0" destOrd="0" presId="urn:microsoft.com/office/officeart/2008/layout/VerticalCurvedList"/>
    <dgm:cxn modelId="{D519AD9F-4F3C-4E50-B63D-F89CAE1B1094}" type="presParOf" srcId="{73AD8DDF-3FAF-46BD-9E81-FF2F85515C75}" destId="{17EDCD2E-7A62-4480-A1B1-A6B6B703B353}" srcOrd="9" destOrd="0" presId="urn:microsoft.com/office/officeart/2008/layout/VerticalCurvedList"/>
    <dgm:cxn modelId="{55BF8955-A3AC-482F-A7C6-50174F699B10}" type="presParOf" srcId="{73AD8DDF-3FAF-46BD-9E81-FF2F85515C75}" destId="{A2B6CDDD-7891-42F2-9B8F-E0F7206B5268}" srcOrd="10" destOrd="0" presId="urn:microsoft.com/office/officeart/2008/layout/VerticalCurvedList"/>
    <dgm:cxn modelId="{4CB6F591-3450-403A-87AA-89585D9A816D}" type="presParOf" srcId="{A2B6CDDD-7891-42F2-9B8F-E0F7206B5268}" destId="{831701BA-185A-4630-B9C3-A3C5BEA968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1382C99-4AAC-4814-AAF6-2C7E724A8AB5}" type="doc">
      <dgm:prSet loTypeId="urn:microsoft.com/office/officeart/2005/8/layout/process1" loCatId="process" qsTypeId="urn:microsoft.com/office/officeart/2005/8/quickstyle/simple1" qsCatId="simple" csTypeId="urn:microsoft.com/office/officeart/2005/8/colors/accent4_2" csCatId="accent4" phldr="1"/>
      <dgm:spPr/>
    </dgm:pt>
    <dgm:pt modelId="{F5F8A8FE-0347-41A9-A714-427EEC6315AD}">
      <dgm:prSet phldrT="[Text]"/>
      <dgm:spPr/>
      <dgm:t>
        <a:bodyPr/>
        <a:lstStyle/>
        <a:p>
          <a:r>
            <a:rPr lang="en-US">
              <a:solidFill>
                <a:schemeClr val="bg2"/>
              </a:solidFill>
            </a:rPr>
            <a:t>Upgrade to latest SQL Server and keep </a:t>
          </a:r>
          <a:r>
            <a:rPr lang="en-US" i="1">
              <a:solidFill>
                <a:schemeClr val="bg2"/>
              </a:solidFill>
            </a:rPr>
            <a:t>source </a:t>
          </a:r>
          <a:r>
            <a:rPr lang="en-US" i="0">
              <a:solidFill>
                <a:schemeClr val="bg2"/>
              </a:solidFill>
            </a:rPr>
            <a:t>DB Compat level</a:t>
          </a:r>
          <a:endParaRPr lang="en-US">
            <a:solidFill>
              <a:schemeClr val="bg2"/>
            </a:solidFill>
          </a:endParaRPr>
        </a:p>
      </dgm:t>
    </dgm:pt>
    <dgm:pt modelId="{DC6D75AE-1342-4009-9FD0-730993DE0B64}" type="parTrans" cxnId="{90EC50E4-A46A-4ECE-BC07-94309D5BB217}">
      <dgm:prSet/>
      <dgm:spPr/>
      <dgm:t>
        <a:bodyPr/>
        <a:lstStyle/>
        <a:p>
          <a:endParaRPr lang="en-US">
            <a:solidFill>
              <a:schemeClr val="bg2"/>
            </a:solidFill>
          </a:endParaRPr>
        </a:p>
      </dgm:t>
    </dgm:pt>
    <dgm:pt modelId="{70E579B1-64D3-41BE-A817-D976BF9D2375}" type="sibTrans" cxnId="{90EC50E4-A46A-4ECE-BC07-94309D5BB217}">
      <dgm:prSet/>
      <dgm:spPr/>
      <dgm:t>
        <a:bodyPr/>
        <a:lstStyle/>
        <a:p>
          <a:endParaRPr lang="en-US">
            <a:solidFill>
              <a:schemeClr val="bg2"/>
            </a:solidFill>
          </a:endParaRPr>
        </a:p>
      </dgm:t>
    </dgm:pt>
    <dgm:pt modelId="{904ED0AA-C8DC-4C58-8245-38A6DEA349A1}">
      <dgm:prSet phldrT="[Text]"/>
      <dgm:spPr/>
      <dgm:t>
        <a:bodyPr/>
        <a:lstStyle/>
        <a:p>
          <a:r>
            <a:rPr lang="en-US">
              <a:solidFill>
                <a:schemeClr val="bg2"/>
              </a:solidFill>
            </a:rPr>
            <a:t>Enable Query Store</a:t>
          </a:r>
        </a:p>
      </dgm:t>
    </dgm:pt>
    <dgm:pt modelId="{B0F62B72-F49D-44BE-B113-5017779E06D3}" type="parTrans" cxnId="{5630E06F-933A-4601-BEF8-9599C8DE9C0B}">
      <dgm:prSet/>
      <dgm:spPr/>
      <dgm:t>
        <a:bodyPr/>
        <a:lstStyle/>
        <a:p>
          <a:endParaRPr lang="en-US">
            <a:solidFill>
              <a:schemeClr val="bg2"/>
            </a:solidFill>
          </a:endParaRPr>
        </a:p>
      </dgm:t>
    </dgm:pt>
    <dgm:pt modelId="{1F7E062E-9D0E-449D-8F72-F3D189D6DCE7}" type="sibTrans" cxnId="{5630E06F-933A-4601-BEF8-9599C8DE9C0B}">
      <dgm:prSet/>
      <dgm:spPr/>
      <dgm:t>
        <a:bodyPr/>
        <a:lstStyle/>
        <a:p>
          <a:endParaRPr lang="en-US">
            <a:solidFill>
              <a:schemeClr val="bg2"/>
            </a:solidFill>
          </a:endParaRPr>
        </a:p>
      </dgm:t>
    </dgm:pt>
    <dgm:pt modelId="{66FEDF31-685F-47E4-B1E1-106568CDFB5F}">
      <dgm:prSet phldrT="[Text]"/>
      <dgm:spPr/>
      <dgm:t>
        <a:bodyPr/>
        <a:lstStyle/>
        <a:p>
          <a:r>
            <a:rPr lang="en-US">
              <a:solidFill>
                <a:schemeClr val="bg2"/>
              </a:solidFill>
            </a:rPr>
            <a:t>Wait to collect data on the workload (create a baseline)</a:t>
          </a:r>
        </a:p>
      </dgm:t>
    </dgm:pt>
    <dgm:pt modelId="{90EF59A0-8FDB-4E3C-B186-28E6037AE67A}" type="parTrans" cxnId="{22090207-164E-45CF-A10F-2BD51A662617}">
      <dgm:prSet/>
      <dgm:spPr/>
      <dgm:t>
        <a:bodyPr/>
        <a:lstStyle/>
        <a:p>
          <a:endParaRPr lang="en-US">
            <a:solidFill>
              <a:schemeClr val="bg2"/>
            </a:solidFill>
          </a:endParaRPr>
        </a:p>
      </dgm:t>
    </dgm:pt>
    <dgm:pt modelId="{ED7AF63E-F5E8-484F-B6D4-2945DDAE773A}" type="sibTrans" cxnId="{22090207-164E-45CF-A10F-2BD51A662617}">
      <dgm:prSet/>
      <dgm:spPr/>
      <dgm:t>
        <a:bodyPr/>
        <a:lstStyle/>
        <a:p>
          <a:endParaRPr lang="en-US">
            <a:solidFill>
              <a:schemeClr val="bg2"/>
            </a:solidFill>
          </a:endParaRPr>
        </a:p>
      </dgm:t>
    </dgm:pt>
    <dgm:pt modelId="{37686CCA-7AAD-4A75-BEAA-9403568D0873}">
      <dgm:prSet phldrT="[Text]"/>
      <dgm:spPr/>
      <dgm:t>
        <a:bodyPr/>
        <a:lstStyle/>
        <a:p>
          <a:r>
            <a:rPr lang="en-US">
              <a:solidFill>
                <a:schemeClr val="bg2"/>
              </a:solidFill>
            </a:rPr>
            <a:t>Set DB Compat Level to latest</a:t>
          </a:r>
        </a:p>
      </dgm:t>
    </dgm:pt>
    <dgm:pt modelId="{016A4560-A80B-4DA2-862C-4B4D80E5278F}" type="parTrans" cxnId="{F8F80E5D-D36D-487C-856B-8F72A20913C9}">
      <dgm:prSet/>
      <dgm:spPr/>
      <dgm:t>
        <a:bodyPr/>
        <a:lstStyle/>
        <a:p>
          <a:endParaRPr lang="en-US"/>
        </a:p>
      </dgm:t>
    </dgm:pt>
    <dgm:pt modelId="{AED70438-90E4-4336-8EA7-E0F74508C5ED}" type="sibTrans" cxnId="{F8F80E5D-D36D-487C-856B-8F72A20913C9}">
      <dgm:prSet/>
      <dgm:spPr/>
      <dgm:t>
        <a:bodyPr/>
        <a:lstStyle/>
        <a:p>
          <a:endParaRPr lang="en-US">
            <a:solidFill>
              <a:schemeClr val="bg2"/>
            </a:solidFill>
          </a:endParaRPr>
        </a:p>
      </dgm:t>
    </dgm:pt>
    <dgm:pt modelId="{63B4829D-034D-4CC0-BE54-5A0C9FC5E41D}">
      <dgm:prSet phldrT="[Text]"/>
      <dgm:spPr/>
      <dgm:t>
        <a:bodyPr/>
        <a:lstStyle/>
        <a:p>
          <a:r>
            <a:rPr lang="en-US">
              <a:solidFill>
                <a:schemeClr val="bg2"/>
              </a:solidFill>
            </a:rPr>
            <a:t>Quickly fix regressions by forcing last known good plan</a:t>
          </a:r>
          <a:endParaRPr lang="en-US" dirty="0">
            <a:solidFill>
              <a:schemeClr val="bg2"/>
            </a:solidFill>
          </a:endParaRPr>
        </a:p>
      </dgm:t>
    </dgm:pt>
    <dgm:pt modelId="{E16D770C-68F2-413A-8D77-5A7184285B2C}" type="parTrans" cxnId="{C5A6E632-436F-4783-8D83-43C61C96B4D9}">
      <dgm:prSet/>
      <dgm:spPr/>
      <dgm:t>
        <a:bodyPr/>
        <a:lstStyle/>
        <a:p>
          <a:endParaRPr lang="en-US"/>
        </a:p>
      </dgm:t>
    </dgm:pt>
    <dgm:pt modelId="{37CA067A-0550-464D-930C-DB441526E484}" type="sibTrans" cxnId="{C5A6E632-436F-4783-8D83-43C61C96B4D9}">
      <dgm:prSet/>
      <dgm:spPr/>
      <dgm:t>
        <a:bodyPr/>
        <a:lstStyle/>
        <a:p>
          <a:endParaRPr lang="en-US"/>
        </a:p>
      </dgm:t>
    </dgm:pt>
    <dgm:pt modelId="{6B2DEC5C-068D-4602-80B0-3185ACB88890}" type="pres">
      <dgm:prSet presAssocID="{31382C99-4AAC-4814-AAF6-2C7E724A8AB5}" presName="Name0" presStyleCnt="0">
        <dgm:presLayoutVars>
          <dgm:dir/>
          <dgm:resizeHandles val="exact"/>
        </dgm:presLayoutVars>
      </dgm:prSet>
      <dgm:spPr/>
    </dgm:pt>
    <dgm:pt modelId="{28BB4A58-4008-4388-B392-13A141A435AE}" type="pres">
      <dgm:prSet presAssocID="{F5F8A8FE-0347-41A9-A714-427EEC6315AD}" presName="node" presStyleLbl="node1" presStyleIdx="0" presStyleCnt="5">
        <dgm:presLayoutVars>
          <dgm:bulletEnabled val="1"/>
        </dgm:presLayoutVars>
      </dgm:prSet>
      <dgm:spPr/>
    </dgm:pt>
    <dgm:pt modelId="{807A7CC8-4053-4B78-B2E1-42409E0B881A}" type="pres">
      <dgm:prSet presAssocID="{70E579B1-64D3-41BE-A817-D976BF9D2375}" presName="sibTrans" presStyleLbl="sibTrans2D1" presStyleIdx="0" presStyleCnt="4"/>
      <dgm:spPr/>
    </dgm:pt>
    <dgm:pt modelId="{E7FD8B5B-30B8-4BFA-9BD5-A4A0FA68AC1C}" type="pres">
      <dgm:prSet presAssocID="{70E579B1-64D3-41BE-A817-D976BF9D2375}" presName="connectorText" presStyleLbl="sibTrans2D1" presStyleIdx="0" presStyleCnt="4"/>
      <dgm:spPr/>
    </dgm:pt>
    <dgm:pt modelId="{9FF1E36A-5901-4006-BC5F-806DC958904D}" type="pres">
      <dgm:prSet presAssocID="{904ED0AA-C8DC-4C58-8245-38A6DEA349A1}" presName="node" presStyleLbl="node1" presStyleIdx="1" presStyleCnt="5">
        <dgm:presLayoutVars>
          <dgm:bulletEnabled val="1"/>
        </dgm:presLayoutVars>
      </dgm:prSet>
      <dgm:spPr/>
    </dgm:pt>
    <dgm:pt modelId="{4BF6214F-0651-48BA-A5AF-4EE938BDE662}" type="pres">
      <dgm:prSet presAssocID="{1F7E062E-9D0E-449D-8F72-F3D189D6DCE7}" presName="sibTrans" presStyleLbl="sibTrans2D1" presStyleIdx="1" presStyleCnt="4"/>
      <dgm:spPr/>
    </dgm:pt>
    <dgm:pt modelId="{FA0C589F-9547-44CB-9F38-522B45FCA806}" type="pres">
      <dgm:prSet presAssocID="{1F7E062E-9D0E-449D-8F72-F3D189D6DCE7}" presName="connectorText" presStyleLbl="sibTrans2D1" presStyleIdx="1" presStyleCnt="4"/>
      <dgm:spPr/>
    </dgm:pt>
    <dgm:pt modelId="{F9F9C69B-84EC-43AE-AD7F-A1075EE779BE}" type="pres">
      <dgm:prSet presAssocID="{66FEDF31-685F-47E4-B1E1-106568CDFB5F}" presName="node" presStyleLbl="node1" presStyleIdx="2" presStyleCnt="5">
        <dgm:presLayoutVars>
          <dgm:bulletEnabled val="1"/>
        </dgm:presLayoutVars>
      </dgm:prSet>
      <dgm:spPr/>
    </dgm:pt>
    <dgm:pt modelId="{086E85D3-9044-4D21-8107-7D7CB3790AC0}" type="pres">
      <dgm:prSet presAssocID="{ED7AF63E-F5E8-484F-B6D4-2945DDAE773A}" presName="sibTrans" presStyleLbl="sibTrans2D1" presStyleIdx="2" presStyleCnt="4"/>
      <dgm:spPr/>
    </dgm:pt>
    <dgm:pt modelId="{EC7B5FF4-013D-41A8-8D53-6E4916976EF3}" type="pres">
      <dgm:prSet presAssocID="{ED7AF63E-F5E8-484F-B6D4-2945DDAE773A}" presName="connectorText" presStyleLbl="sibTrans2D1" presStyleIdx="2" presStyleCnt="4"/>
      <dgm:spPr/>
    </dgm:pt>
    <dgm:pt modelId="{ADEA711A-A839-4459-9FC3-A44F9DC4B5E6}" type="pres">
      <dgm:prSet presAssocID="{37686CCA-7AAD-4A75-BEAA-9403568D0873}" presName="node" presStyleLbl="node1" presStyleIdx="3" presStyleCnt="5">
        <dgm:presLayoutVars>
          <dgm:bulletEnabled val="1"/>
        </dgm:presLayoutVars>
      </dgm:prSet>
      <dgm:spPr/>
    </dgm:pt>
    <dgm:pt modelId="{E55F0ABA-4436-450B-884C-BE23C889E56F}" type="pres">
      <dgm:prSet presAssocID="{AED70438-90E4-4336-8EA7-E0F74508C5ED}" presName="sibTrans" presStyleLbl="sibTrans2D1" presStyleIdx="3" presStyleCnt="4"/>
      <dgm:spPr/>
    </dgm:pt>
    <dgm:pt modelId="{78344C63-741D-432B-8DA4-DE5B0CA4362D}" type="pres">
      <dgm:prSet presAssocID="{AED70438-90E4-4336-8EA7-E0F74508C5ED}" presName="connectorText" presStyleLbl="sibTrans2D1" presStyleIdx="3" presStyleCnt="4"/>
      <dgm:spPr/>
    </dgm:pt>
    <dgm:pt modelId="{65BE1203-A297-4616-AABF-2F66D2E3D3F0}" type="pres">
      <dgm:prSet presAssocID="{63B4829D-034D-4CC0-BE54-5A0C9FC5E41D}" presName="node" presStyleLbl="node1" presStyleIdx="4" presStyleCnt="5">
        <dgm:presLayoutVars>
          <dgm:bulletEnabled val="1"/>
        </dgm:presLayoutVars>
      </dgm:prSet>
      <dgm:spPr/>
    </dgm:pt>
  </dgm:ptLst>
  <dgm:cxnLst>
    <dgm:cxn modelId="{22090207-164E-45CF-A10F-2BD51A662617}" srcId="{31382C99-4AAC-4814-AAF6-2C7E724A8AB5}" destId="{66FEDF31-685F-47E4-B1E1-106568CDFB5F}" srcOrd="2" destOrd="0" parTransId="{90EF59A0-8FDB-4E3C-B186-28E6037AE67A}" sibTransId="{ED7AF63E-F5E8-484F-B6D4-2945DDAE773A}"/>
    <dgm:cxn modelId="{3FFCA70A-B688-4C3E-B1EB-362142C4D710}" type="presOf" srcId="{31382C99-4AAC-4814-AAF6-2C7E724A8AB5}" destId="{6B2DEC5C-068D-4602-80B0-3185ACB88890}" srcOrd="0" destOrd="0" presId="urn:microsoft.com/office/officeart/2005/8/layout/process1"/>
    <dgm:cxn modelId="{D4F11D14-DA42-406E-8A88-EE6D5726D43C}" type="presOf" srcId="{AED70438-90E4-4336-8EA7-E0F74508C5ED}" destId="{E55F0ABA-4436-450B-884C-BE23C889E56F}" srcOrd="0" destOrd="0" presId="urn:microsoft.com/office/officeart/2005/8/layout/process1"/>
    <dgm:cxn modelId="{CE843C1D-DAF5-4189-8BB3-86AB08B09192}" type="presOf" srcId="{1F7E062E-9D0E-449D-8F72-F3D189D6DCE7}" destId="{4BF6214F-0651-48BA-A5AF-4EE938BDE662}" srcOrd="0" destOrd="0" presId="urn:microsoft.com/office/officeart/2005/8/layout/process1"/>
    <dgm:cxn modelId="{AC01322F-7CE0-42F7-83ED-C6B3E92BEC60}" type="presOf" srcId="{AED70438-90E4-4336-8EA7-E0F74508C5ED}" destId="{78344C63-741D-432B-8DA4-DE5B0CA4362D}" srcOrd="1" destOrd="0" presId="urn:microsoft.com/office/officeart/2005/8/layout/process1"/>
    <dgm:cxn modelId="{633D632F-8C16-4000-9DAD-CC979A76A87F}" type="presOf" srcId="{37686CCA-7AAD-4A75-BEAA-9403568D0873}" destId="{ADEA711A-A839-4459-9FC3-A44F9DC4B5E6}" srcOrd="0" destOrd="0" presId="urn:microsoft.com/office/officeart/2005/8/layout/process1"/>
    <dgm:cxn modelId="{C5A6E632-436F-4783-8D83-43C61C96B4D9}" srcId="{31382C99-4AAC-4814-AAF6-2C7E724A8AB5}" destId="{63B4829D-034D-4CC0-BE54-5A0C9FC5E41D}" srcOrd="4" destOrd="0" parTransId="{E16D770C-68F2-413A-8D77-5A7184285B2C}" sibTransId="{37CA067A-0550-464D-930C-DB441526E484}"/>
    <dgm:cxn modelId="{F8F80E5D-D36D-487C-856B-8F72A20913C9}" srcId="{31382C99-4AAC-4814-AAF6-2C7E724A8AB5}" destId="{37686CCA-7AAD-4A75-BEAA-9403568D0873}" srcOrd="3" destOrd="0" parTransId="{016A4560-A80B-4DA2-862C-4B4D80E5278F}" sibTransId="{AED70438-90E4-4336-8EA7-E0F74508C5ED}"/>
    <dgm:cxn modelId="{E0E00E46-6329-471D-92E3-03CCDD4A79E8}" type="presOf" srcId="{70E579B1-64D3-41BE-A817-D976BF9D2375}" destId="{E7FD8B5B-30B8-4BFA-9BD5-A4A0FA68AC1C}" srcOrd="1" destOrd="0" presId="urn:microsoft.com/office/officeart/2005/8/layout/process1"/>
    <dgm:cxn modelId="{DD997A47-ABAD-4A49-9445-A18079AA5531}" type="presOf" srcId="{F5F8A8FE-0347-41A9-A714-427EEC6315AD}" destId="{28BB4A58-4008-4388-B392-13A141A435AE}" srcOrd="0" destOrd="0" presId="urn:microsoft.com/office/officeart/2005/8/layout/process1"/>
    <dgm:cxn modelId="{5F53B16D-490A-4E90-9286-3A55DE167F19}" type="presOf" srcId="{66FEDF31-685F-47E4-B1E1-106568CDFB5F}" destId="{F9F9C69B-84EC-43AE-AD7F-A1075EE779BE}" srcOrd="0" destOrd="0" presId="urn:microsoft.com/office/officeart/2005/8/layout/process1"/>
    <dgm:cxn modelId="{5630E06F-933A-4601-BEF8-9599C8DE9C0B}" srcId="{31382C99-4AAC-4814-AAF6-2C7E724A8AB5}" destId="{904ED0AA-C8DC-4C58-8245-38A6DEA349A1}" srcOrd="1" destOrd="0" parTransId="{B0F62B72-F49D-44BE-B113-5017779E06D3}" sibTransId="{1F7E062E-9D0E-449D-8F72-F3D189D6DCE7}"/>
    <dgm:cxn modelId="{4FE7445A-391A-4B40-93FA-779CB8BD13B5}" type="presOf" srcId="{63B4829D-034D-4CC0-BE54-5A0C9FC5E41D}" destId="{65BE1203-A297-4616-AABF-2F66D2E3D3F0}" srcOrd="0" destOrd="0" presId="urn:microsoft.com/office/officeart/2005/8/layout/process1"/>
    <dgm:cxn modelId="{8B81D29C-FDE9-42CA-90C7-560B3D04E5EB}" type="presOf" srcId="{ED7AF63E-F5E8-484F-B6D4-2945DDAE773A}" destId="{EC7B5FF4-013D-41A8-8D53-6E4916976EF3}" srcOrd="1" destOrd="0" presId="urn:microsoft.com/office/officeart/2005/8/layout/process1"/>
    <dgm:cxn modelId="{88D2EAA0-ACB4-4BE3-8B98-EB04C03CA69C}" type="presOf" srcId="{70E579B1-64D3-41BE-A817-D976BF9D2375}" destId="{807A7CC8-4053-4B78-B2E1-42409E0B881A}" srcOrd="0" destOrd="0" presId="urn:microsoft.com/office/officeart/2005/8/layout/process1"/>
    <dgm:cxn modelId="{05E32EA9-451F-4E71-8C14-096EDF8EF801}" type="presOf" srcId="{904ED0AA-C8DC-4C58-8245-38A6DEA349A1}" destId="{9FF1E36A-5901-4006-BC5F-806DC958904D}" srcOrd="0" destOrd="0" presId="urn:microsoft.com/office/officeart/2005/8/layout/process1"/>
    <dgm:cxn modelId="{1BD48FB4-0D42-4ADD-BFAF-7F8503DA89E0}" type="presOf" srcId="{1F7E062E-9D0E-449D-8F72-F3D189D6DCE7}" destId="{FA0C589F-9547-44CB-9F38-522B45FCA806}" srcOrd="1" destOrd="0" presId="urn:microsoft.com/office/officeart/2005/8/layout/process1"/>
    <dgm:cxn modelId="{6E19EBB9-3B0A-460C-8419-31E68A79AB11}" type="presOf" srcId="{ED7AF63E-F5E8-484F-B6D4-2945DDAE773A}" destId="{086E85D3-9044-4D21-8107-7D7CB3790AC0}" srcOrd="0" destOrd="0" presId="urn:microsoft.com/office/officeart/2005/8/layout/process1"/>
    <dgm:cxn modelId="{90EC50E4-A46A-4ECE-BC07-94309D5BB217}" srcId="{31382C99-4AAC-4814-AAF6-2C7E724A8AB5}" destId="{F5F8A8FE-0347-41A9-A714-427EEC6315AD}" srcOrd="0" destOrd="0" parTransId="{DC6D75AE-1342-4009-9FD0-730993DE0B64}" sibTransId="{70E579B1-64D3-41BE-A817-D976BF9D2375}"/>
    <dgm:cxn modelId="{C7C865C4-6ACD-451D-9A18-6263380D01EF}" type="presParOf" srcId="{6B2DEC5C-068D-4602-80B0-3185ACB88890}" destId="{28BB4A58-4008-4388-B392-13A141A435AE}" srcOrd="0" destOrd="0" presId="urn:microsoft.com/office/officeart/2005/8/layout/process1"/>
    <dgm:cxn modelId="{98408B79-4156-4B70-B3D5-06597AE0B26F}" type="presParOf" srcId="{6B2DEC5C-068D-4602-80B0-3185ACB88890}" destId="{807A7CC8-4053-4B78-B2E1-42409E0B881A}" srcOrd="1" destOrd="0" presId="urn:microsoft.com/office/officeart/2005/8/layout/process1"/>
    <dgm:cxn modelId="{F5D4819D-AC84-431A-A46B-E4B251DBA554}" type="presParOf" srcId="{807A7CC8-4053-4B78-B2E1-42409E0B881A}" destId="{E7FD8B5B-30B8-4BFA-9BD5-A4A0FA68AC1C}" srcOrd="0" destOrd="0" presId="urn:microsoft.com/office/officeart/2005/8/layout/process1"/>
    <dgm:cxn modelId="{8A27B611-884A-4821-9587-862BA733A913}" type="presParOf" srcId="{6B2DEC5C-068D-4602-80B0-3185ACB88890}" destId="{9FF1E36A-5901-4006-BC5F-806DC958904D}" srcOrd="2" destOrd="0" presId="urn:microsoft.com/office/officeart/2005/8/layout/process1"/>
    <dgm:cxn modelId="{2AA356E6-32B3-4526-A0AC-F2207C118353}" type="presParOf" srcId="{6B2DEC5C-068D-4602-80B0-3185ACB88890}" destId="{4BF6214F-0651-48BA-A5AF-4EE938BDE662}" srcOrd="3" destOrd="0" presId="urn:microsoft.com/office/officeart/2005/8/layout/process1"/>
    <dgm:cxn modelId="{AFC37F88-D1DE-41CB-B6B4-DB093C26EC1C}" type="presParOf" srcId="{4BF6214F-0651-48BA-A5AF-4EE938BDE662}" destId="{FA0C589F-9547-44CB-9F38-522B45FCA806}" srcOrd="0" destOrd="0" presId="urn:microsoft.com/office/officeart/2005/8/layout/process1"/>
    <dgm:cxn modelId="{D0BD8801-4B0B-4DA2-B554-F6E869E0F3F4}" type="presParOf" srcId="{6B2DEC5C-068D-4602-80B0-3185ACB88890}" destId="{F9F9C69B-84EC-43AE-AD7F-A1075EE779BE}" srcOrd="4" destOrd="0" presId="urn:microsoft.com/office/officeart/2005/8/layout/process1"/>
    <dgm:cxn modelId="{76AEE99B-747A-48F4-8275-F8C63DE67852}" type="presParOf" srcId="{6B2DEC5C-068D-4602-80B0-3185ACB88890}" destId="{086E85D3-9044-4D21-8107-7D7CB3790AC0}" srcOrd="5" destOrd="0" presId="urn:microsoft.com/office/officeart/2005/8/layout/process1"/>
    <dgm:cxn modelId="{81F71FCF-1148-472B-9499-4C4191BCD177}" type="presParOf" srcId="{086E85D3-9044-4D21-8107-7D7CB3790AC0}" destId="{EC7B5FF4-013D-41A8-8D53-6E4916976EF3}" srcOrd="0" destOrd="0" presId="urn:microsoft.com/office/officeart/2005/8/layout/process1"/>
    <dgm:cxn modelId="{37CE177E-5BDF-4038-B0AC-DA25A8B72701}" type="presParOf" srcId="{6B2DEC5C-068D-4602-80B0-3185ACB88890}" destId="{ADEA711A-A839-4459-9FC3-A44F9DC4B5E6}" srcOrd="6" destOrd="0" presId="urn:microsoft.com/office/officeart/2005/8/layout/process1"/>
    <dgm:cxn modelId="{511E2520-1B31-4842-87FA-F99C789D1C30}" type="presParOf" srcId="{6B2DEC5C-068D-4602-80B0-3185ACB88890}" destId="{E55F0ABA-4436-450B-884C-BE23C889E56F}" srcOrd="7" destOrd="0" presId="urn:microsoft.com/office/officeart/2005/8/layout/process1"/>
    <dgm:cxn modelId="{83A7FA3E-3769-45DB-A1CF-52C578D595DA}" type="presParOf" srcId="{E55F0ABA-4436-450B-884C-BE23C889E56F}" destId="{78344C63-741D-432B-8DA4-DE5B0CA4362D}" srcOrd="0" destOrd="0" presId="urn:microsoft.com/office/officeart/2005/8/layout/process1"/>
    <dgm:cxn modelId="{A4568EB1-E110-4BEC-84D7-3EC696DF24A9}" type="presParOf" srcId="{6B2DEC5C-068D-4602-80B0-3185ACB88890}" destId="{65BE1203-A297-4616-AABF-2F66D2E3D3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1382C99-4AAC-4814-AAF6-2C7E724A8AB5}" type="doc">
      <dgm:prSet loTypeId="urn:microsoft.com/office/officeart/2005/8/layout/process1" loCatId="process" qsTypeId="urn:microsoft.com/office/officeart/2005/8/quickstyle/simple1" qsCatId="simple" csTypeId="urn:microsoft.com/office/officeart/2005/8/colors/accent4_2" csCatId="accent4" phldr="1"/>
      <dgm:spPr/>
    </dgm:pt>
    <dgm:pt modelId="{F5F8A8FE-0347-41A9-A714-427EEC6315AD}">
      <dgm:prSet phldrT="[Text]"/>
      <dgm:spPr/>
      <dgm:t>
        <a:bodyPr/>
        <a:lstStyle/>
        <a:p>
          <a:r>
            <a:rPr lang="en-US">
              <a:solidFill>
                <a:schemeClr val="bg2"/>
              </a:solidFill>
            </a:rPr>
            <a:t>Upgrade to latest SQL Server and keep </a:t>
          </a:r>
          <a:r>
            <a:rPr lang="en-US" i="1">
              <a:solidFill>
                <a:schemeClr val="bg2"/>
              </a:solidFill>
            </a:rPr>
            <a:t>source </a:t>
          </a:r>
          <a:r>
            <a:rPr lang="en-US" i="0">
              <a:solidFill>
                <a:schemeClr val="bg2"/>
              </a:solidFill>
            </a:rPr>
            <a:t>DB Compat level</a:t>
          </a:r>
          <a:endParaRPr lang="en-US">
            <a:solidFill>
              <a:schemeClr val="bg2"/>
            </a:solidFill>
          </a:endParaRPr>
        </a:p>
      </dgm:t>
    </dgm:pt>
    <dgm:pt modelId="{DC6D75AE-1342-4009-9FD0-730993DE0B64}" type="parTrans" cxnId="{90EC50E4-A46A-4ECE-BC07-94309D5BB217}">
      <dgm:prSet/>
      <dgm:spPr/>
      <dgm:t>
        <a:bodyPr/>
        <a:lstStyle/>
        <a:p>
          <a:endParaRPr lang="en-US">
            <a:solidFill>
              <a:schemeClr val="bg2"/>
            </a:solidFill>
          </a:endParaRPr>
        </a:p>
      </dgm:t>
    </dgm:pt>
    <dgm:pt modelId="{70E579B1-64D3-41BE-A817-D976BF9D2375}" type="sibTrans" cxnId="{90EC50E4-A46A-4ECE-BC07-94309D5BB217}">
      <dgm:prSet/>
      <dgm:spPr/>
      <dgm:t>
        <a:bodyPr/>
        <a:lstStyle/>
        <a:p>
          <a:endParaRPr lang="en-US">
            <a:solidFill>
              <a:schemeClr val="bg2"/>
            </a:solidFill>
          </a:endParaRPr>
        </a:p>
      </dgm:t>
    </dgm:pt>
    <dgm:pt modelId="{904ED0AA-C8DC-4C58-8245-38A6DEA349A1}">
      <dgm:prSet phldrT="[Text]"/>
      <dgm:spPr/>
      <dgm:t>
        <a:bodyPr/>
        <a:lstStyle/>
        <a:p>
          <a:r>
            <a:rPr lang="en-US">
              <a:solidFill>
                <a:schemeClr val="bg2"/>
              </a:solidFill>
            </a:rPr>
            <a:t>Enable Query Store</a:t>
          </a:r>
        </a:p>
      </dgm:t>
    </dgm:pt>
    <dgm:pt modelId="{B0F62B72-F49D-44BE-B113-5017779E06D3}" type="parTrans" cxnId="{5630E06F-933A-4601-BEF8-9599C8DE9C0B}">
      <dgm:prSet/>
      <dgm:spPr/>
      <dgm:t>
        <a:bodyPr/>
        <a:lstStyle/>
        <a:p>
          <a:endParaRPr lang="en-US">
            <a:solidFill>
              <a:schemeClr val="bg2"/>
            </a:solidFill>
          </a:endParaRPr>
        </a:p>
      </dgm:t>
    </dgm:pt>
    <dgm:pt modelId="{1F7E062E-9D0E-449D-8F72-F3D189D6DCE7}" type="sibTrans" cxnId="{5630E06F-933A-4601-BEF8-9599C8DE9C0B}">
      <dgm:prSet/>
      <dgm:spPr/>
      <dgm:t>
        <a:bodyPr/>
        <a:lstStyle/>
        <a:p>
          <a:endParaRPr lang="en-US">
            <a:solidFill>
              <a:schemeClr val="bg2"/>
            </a:solidFill>
          </a:endParaRPr>
        </a:p>
      </dgm:t>
    </dgm:pt>
    <dgm:pt modelId="{66FEDF31-685F-47E4-B1E1-106568CDFB5F}">
      <dgm:prSet phldrT="[Text]"/>
      <dgm:spPr/>
      <dgm:t>
        <a:bodyPr/>
        <a:lstStyle/>
        <a:p>
          <a:r>
            <a:rPr lang="en-US">
              <a:solidFill>
                <a:schemeClr val="bg2"/>
              </a:solidFill>
            </a:rPr>
            <a:t>Wait to collect data on the workload (create a baseline)</a:t>
          </a:r>
        </a:p>
      </dgm:t>
    </dgm:pt>
    <dgm:pt modelId="{90EF59A0-8FDB-4E3C-B186-28E6037AE67A}" type="parTrans" cxnId="{22090207-164E-45CF-A10F-2BD51A662617}">
      <dgm:prSet/>
      <dgm:spPr/>
      <dgm:t>
        <a:bodyPr/>
        <a:lstStyle/>
        <a:p>
          <a:endParaRPr lang="en-US">
            <a:solidFill>
              <a:schemeClr val="bg2"/>
            </a:solidFill>
          </a:endParaRPr>
        </a:p>
      </dgm:t>
    </dgm:pt>
    <dgm:pt modelId="{ED7AF63E-F5E8-484F-B6D4-2945DDAE773A}" type="sibTrans" cxnId="{22090207-164E-45CF-A10F-2BD51A662617}">
      <dgm:prSet/>
      <dgm:spPr/>
      <dgm:t>
        <a:bodyPr/>
        <a:lstStyle/>
        <a:p>
          <a:endParaRPr lang="en-US">
            <a:solidFill>
              <a:schemeClr val="bg2"/>
            </a:solidFill>
          </a:endParaRPr>
        </a:p>
      </dgm:t>
    </dgm:pt>
    <dgm:pt modelId="{37686CCA-7AAD-4A75-BEAA-9403568D0873}">
      <dgm:prSet phldrT="[Text]"/>
      <dgm:spPr/>
      <dgm:t>
        <a:bodyPr/>
        <a:lstStyle/>
        <a:p>
          <a:r>
            <a:rPr lang="en-US">
              <a:solidFill>
                <a:schemeClr val="bg2"/>
              </a:solidFill>
            </a:rPr>
            <a:t>Set DB Compat Level to latest</a:t>
          </a:r>
        </a:p>
      </dgm:t>
    </dgm:pt>
    <dgm:pt modelId="{016A4560-A80B-4DA2-862C-4B4D80E5278F}" type="parTrans" cxnId="{F8F80E5D-D36D-487C-856B-8F72A20913C9}">
      <dgm:prSet/>
      <dgm:spPr/>
      <dgm:t>
        <a:bodyPr/>
        <a:lstStyle/>
        <a:p>
          <a:endParaRPr lang="en-US"/>
        </a:p>
      </dgm:t>
    </dgm:pt>
    <dgm:pt modelId="{AED70438-90E4-4336-8EA7-E0F74508C5ED}" type="sibTrans" cxnId="{F8F80E5D-D36D-487C-856B-8F72A20913C9}">
      <dgm:prSet/>
      <dgm:spPr/>
      <dgm:t>
        <a:bodyPr/>
        <a:lstStyle/>
        <a:p>
          <a:endParaRPr lang="en-US">
            <a:solidFill>
              <a:schemeClr val="bg2"/>
            </a:solidFill>
          </a:endParaRPr>
        </a:p>
      </dgm:t>
    </dgm:pt>
    <dgm:pt modelId="{63B4829D-034D-4CC0-BE54-5A0C9FC5E41D}">
      <dgm:prSet phldrT="[Text]"/>
      <dgm:spPr/>
      <dgm:t>
        <a:bodyPr/>
        <a:lstStyle/>
        <a:p>
          <a:r>
            <a:rPr lang="en-US">
              <a:solidFill>
                <a:schemeClr val="bg2"/>
              </a:solidFill>
            </a:rPr>
            <a:t>Quickly fix regressions by forcing last known good plan</a:t>
          </a:r>
        </a:p>
      </dgm:t>
    </dgm:pt>
    <dgm:pt modelId="{E16D770C-68F2-413A-8D77-5A7184285B2C}" type="parTrans" cxnId="{C5A6E632-436F-4783-8D83-43C61C96B4D9}">
      <dgm:prSet/>
      <dgm:spPr/>
      <dgm:t>
        <a:bodyPr/>
        <a:lstStyle/>
        <a:p>
          <a:endParaRPr lang="en-US"/>
        </a:p>
      </dgm:t>
    </dgm:pt>
    <dgm:pt modelId="{37CA067A-0550-464D-930C-DB441526E484}" type="sibTrans" cxnId="{C5A6E632-436F-4783-8D83-43C61C96B4D9}">
      <dgm:prSet/>
      <dgm:spPr/>
      <dgm:t>
        <a:bodyPr/>
        <a:lstStyle/>
        <a:p>
          <a:endParaRPr lang="en-US">
            <a:solidFill>
              <a:schemeClr val="bg2"/>
            </a:solidFill>
          </a:endParaRPr>
        </a:p>
      </dgm:t>
    </dgm:pt>
    <dgm:pt modelId="{308F8487-F2B2-43E4-93AE-87D1CAC86D78}">
      <dgm:prSet phldrT="[Text]"/>
      <dgm:spPr/>
      <dgm:t>
        <a:bodyPr/>
        <a:lstStyle/>
        <a:p>
          <a:r>
            <a:rPr lang="en-US">
              <a:solidFill>
                <a:schemeClr val="bg2"/>
              </a:solidFill>
            </a:rPr>
            <a:t>Find a better plan through tuning</a:t>
          </a:r>
        </a:p>
      </dgm:t>
    </dgm:pt>
    <dgm:pt modelId="{9F68F215-84A5-4581-A1E5-6B2F79B93ECD}" type="parTrans" cxnId="{BED75955-843D-4E4B-9E11-9A83E215C77C}">
      <dgm:prSet/>
      <dgm:spPr/>
      <dgm:t>
        <a:bodyPr/>
        <a:lstStyle/>
        <a:p>
          <a:endParaRPr lang="en-US"/>
        </a:p>
      </dgm:t>
    </dgm:pt>
    <dgm:pt modelId="{C4712FF8-DF34-4E5E-862F-7E760AE4CECE}" type="sibTrans" cxnId="{BED75955-843D-4E4B-9E11-9A83E215C77C}">
      <dgm:prSet/>
      <dgm:spPr/>
      <dgm:t>
        <a:bodyPr/>
        <a:lstStyle/>
        <a:p>
          <a:endParaRPr lang="en-US"/>
        </a:p>
      </dgm:t>
    </dgm:pt>
    <dgm:pt modelId="{6B2DEC5C-068D-4602-80B0-3185ACB88890}" type="pres">
      <dgm:prSet presAssocID="{31382C99-4AAC-4814-AAF6-2C7E724A8AB5}" presName="Name0" presStyleCnt="0">
        <dgm:presLayoutVars>
          <dgm:dir/>
          <dgm:resizeHandles val="exact"/>
        </dgm:presLayoutVars>
      </dgm:prSet>
      <dgm:spPr/>
    </dgm:pt>
    <dgm:pt modelId="{28BB4A58-4008-4388-B392-13A141A435AE}" type="pres">
      <dgm:prSet presAssocID="{F5F8A8FE-0347-41A9-A714-427EEC6315AD}" presName="node" presStyleLbl="node1" presStyleIdx="0" presStyleCnt="6">
        <dgm:presLayoutVars>
          <dgm:bulletEnabled val="1"/>
        </dgm:presLayoutVars>
      </dgm:prSet>
      <dgm:spPr/>
    </dgm:pt>
    <dgm:pt modelId="{807A7CC8-4053-4B78-B2E1-42409E0B881A}" type="pres">
      <dgm:prSet presAssocID="{70E579B1-64D3-41BE-A817-D976BF9D2375}" presName="sibTrans" presStyleLbl="sibTrans2D1" presStyleIdx="0" presStyleCnt="5"/>
      <dgm:spPr/>
    </dgm:pt>
    <dgm:pt modelId="{E7FD8B5B-30B8-4BFA-9BD5-A4A0FA68AC1C}" type="pres">
      <dgm:prSet presAssocID="{70E579B1-64D3-41BE-A817-D976BF9D2375}" presName="connectorText" presStyleLbl="sibTrans2D1" presStyleIdx="0" presStyleCnt="5"/>
      <dgm:spPr/>
    </dgm:pt>
    <dgm:pt modelId="{9FF1E36A-5901-4006-BC5F-806DC958904D}" type="pres">
      <dgm:prSet presAssocID="{904ED0AA-C8DC-4C58-8245-38A6DEA349A1}" presName="node" presStyleLbl="node1" presStyleIdx="1" presStyleCnt="6">
        <dgm:presLayoutVars>
          <dgm:bulletEnabled val="1"/>
        </dgm:presLayoutVars>
      </dgm:prSet>
      <dgm:spPr/>
    </dgm:pt>
    <dgm:pt modelId="{4BF6214F-0651-48BA-A5AF-4EE938BDE662}" type="pres">
      <dgm:prSet presAssocID="{1F7E062E-9D0E-449D-8F72-F3D189D6DCE7}" presName="sibTrans" presStyleLbl="sibTrans2D1" presStyleIdx="1" presStyleCnt="5"/>
      <dgm:spPr/>
    </dgm:pt>
    <dgm:pt modelId="{FA0C589F-9547-44CB-9F38-522B45FCA806}" type="pres">
      <dgm:prSet presAssocID="{1F7E062E-9D0E-449D-8F72-F3D189D6DCE7}" presName="connectorText" presStyleLbl="sibTrans2D1" presStyleIdx="1" presStyleCnt="5"/>
      <dgm:spPr/>
    </dgm:pt>
    <dgm:pt modelId="{F9F9C69B-84EC-43AE-AD7F-A1075EE779BE}" type="pres">
      <dgm:prSet presAssocID="{66FEDF31-685F-47E4-B1E1-106568CDFB5F}" presName="node" presStyleLbl="node1" presStyleIdx="2" presStyleCnt="6">
        <dgm:presLayoutVars>
          <dgm:bulletEnabled val="1"/>
        </dgm:presLayoutVars>
      </dgm:prSet>
      <dgm:spPr/>
    </dgm:pt>
    <dgm:pt modelId="{086E85D3-9044-4D21-8107-7D7CB3790AC0}" type="pres">
      <dgm:prSet presAssocID="{ED7AF63E-F5E8-484F-B6D4-2945DDAE773A}" presName="sibTrans" presStyleLbl="sibTrans2D1" presStyleIdx="2" presStyleCnt="5"/>
      <dgm:spPr/>
    </dgm:pt>
    <dgm:pt modelId="{EC7B5FF4-013D-41A8-8D53-6E4916976EF3}" type="pres">
      <dgm:prSet presAssocID="{ED7AF63E-F5E8-484F-B6D4-2945DDAE773A}" presName="connectorText" presStyleLbl="sibTrans2D1" presStyleIdx="2" presStyleCnt="5"/>
      <dgm:spPr/>
    </dgm:pt>
    <dgm:pt modelId="{ADEA711A-A839-4459-9FC3-A44F9DC4B5E6}" type="pres">
      <dgm:prSet presAssocID="{37686CCA-7AAD-4A75-BEAA-9403568D0873}" presName="node" presStyleLbl="node1" presStyleIdx="3" presStyleCnt="6">
        <dgm:presLayoutVars>
          <dgm:bulletEnabled val="1"/>
        </dgm:presLayoutVars>
      </dgm:prSet>
      <dgm:spPr/>
    </dgm:pt>
    <dgm:pt modelId="{E55F0ABA-4436-450B-884C-BE23C889E56F}" type="pres">
      <dgm:prSet presAssocID="{AED70438-90E4-4336-8EA7-E0F74508C5ED}" presName="sibTrans" presStyleLbl="sibTrans2D1" presStyleIdx="3" presStyleCnt="5"/>
      <dgm:spPr/>
    </dgm:pt>
    <dgm:pt modelId="{78344C63-741D-432B-8DA4-DE5B0CA4362D}" type="pres">
      <dgm:prSet presAssocID="{AED70438-90E4-4336-8EA7-E0F74508C5ED}" presName="connectorText" presStyleLbl="sibTrans2D1" presStyleIdx="3" presStyleCnt="5"/>
      <dgm:spPr/>
    </dgm:pt>
    <dgm:pt modelId="{65BE1203-A297-4616-AABF-2F66D2E3D3F0}" type="pres">
      <dgm:prSet presAssocID="{63B4829D-034D-4CC0-BE54-5A0C9FC5E41D}" presName="node" presStyleLbl="node1" presStyleIdx="4" presStyleCnt="6">
        <dgm:presLayoutVars>
          <dgm:bulletEnabled val="1"/>
        </dgm:presLayoutVars>
      </dgm:prSet>
      <dgm:spPr/>
    </dgm:pt>
    <dgm:pt modelId="{BD41DDCA-CE04-4094-972D-84BA705FD29C}" type="pres">
      <dgm:prSet presAssocID="{37CA067A-0550-464D-930C-DB441526E484}" presName="sibTrans" presStyleLbl="sibTrans2D1" presStyleIdx="4" presStyleCnt="5"/>
      <dgm:spPr/>
    </dgm:pt>
    <dgm:pt modelId="{5A3AC841-3A44-42F3-AD41-A160C4E3EC99}" type="pres">
      <dgm:prSet presAssocID="{37CA067A-0550-464D-930C-DB441526E484}" presName="connectorText" presStyleLbl="sibTrans2D1" presStyleIdx="4" presStyleCnt="5"/>
      <dgm:spPr/>
    </dgm:pt>
    <dgm:pt modelId="{77F75AE4-31FB-432F-A58A-7B0F415671A8}" type="pres">
      <dgm:prSet presAssocID="{308F8487-F2B2-43E4-93AE-87D1CAC86D78}" presName="node" presStyleLbl="node1" presStyleIdx="5" presStyleCnt="6">
        <dgm:presLayoutVars>
          <dgm:bulletEnabled val="1"/>
        </dgm:presLayoutVars>
      </dgm:prSet>
      <dgm:spPr/>
    </dgm:pt>
  </dgm:ptLst>
  <dgm:cxnLst>
    <dgm:cxn modelId="{22090207-164E-45CF-A10F-2BD51A662617}" srcId="{31382C99-4AAC-4814-AAF6-2C7E724A8AB5}" destId="{66FEDF31-685F-47E4-B1E1-106568CDFB5F}" srcOrd="2" destOrd="0" parTransId="{90EF59A0-8FDB-4E3C-B186-28E6037AE67A}" sibTransId="{ED7AF63E-F5E8-484F-B6D4-2945DDAE773A}"/>
    <dgm:cxn modelId="{3FFCA70A-B688-4C3E-B1EB-362142C4D710}" type="presOf" srcId="{31382C99-4AAC-4814-AAF6-2C7E724A8AB5}" destId="{6B2DEC5C-068D-4602-80B0-3185ACB88890}" srcOrd="0" destOrd="0" presId="urn:microsoft.com/office/officeart/2005/8/layout/process1"/>
    <dgm:cxn modelId="{D4F11D14-DA42-406E-8A88-EE6D5726D43C}" type="presOf" srcId="{AED70438-90E4-4336-8EA7-E0F74508C5ED}" destId="{E55F0ABA-4436-450B-884C-BE23C889E56F}" srcOrd="0" destOrd="0" presId="urn:microsoft.com/office/officeart/2005/8/layout/process1"/>
    <dgm:cxn modelId="{CE843C1D-DAF5-4189-8BB3-86AB08B09192}" type="presOf" srcId="{1F7E062E-9D0E-449D-8F72-F3D189D6DCE7}" destId="{4BF6214F-0651-48BA-A5AF-4EE938BDE662}" srcOrd="0" destOrd="0" presId="urn:microsoft.com/office/officeart/2005/8/layout/process1"/>
    <dgm:cxn modelId="{AC01322F-7CE0-42F7-83ED-C6B3E92BEC60}" type="presOf" srcId="{AED70438-90E4-4336-8EA7-E0F74508C5ED}" destId="{78344C63-741D-432B-8DA4-DE5B0CA4362D}" srcOrd="1" destOrd="0" presId="urn:microsoft.com/office/officeart/2005/8/layout/process1"/>
    <dgm:cxn modelId="{633D632F-8C16-4000-9DAD-CC979A76A87F}" type="presOf" srcId="{37686CCA-7AAD-4A75-BEAA-9403568D0873}" destId="{ADEA711A-A839-4459-9FC3-A44F9DC4B5E6}" srcOrd="0" destOrd="0" presId="urn:microsoft.com/office/officeart/2005/8/layout/process1"/>
    <dgm:cxn modelId="{C5A6E632-436F-4783-8D83-43C61C96B4D9}" srcId="{31382C99-4AAC-4814-AAF6-2C7E724A8AB5}" destId="{63B4829D-034D-4CC0-BE54-5A0C9FC5E41D}" srcOrd="4" destOrd="0" parTransId="{E16D770C-68F2-413A-8D77-5A7184285B2C}" sibTransId="{37CA067A-0550-464D-930C-DB441526E484}"/>
    <dgm:cxn modelId="{F8F80E5D-D36D-487C-856B-8F72A20913C9}" srcId="{31382C99-4AAC-4814-AAF6-2C7E724A8AB5}" destId="{37686CCA-7AAD-4A75-BEAA-9403568D0873}" srcOrd="3" destOrd="0" parTransId="{016A4560-A80B-4DA2-862C-4B4D80E5278F}" sibTransId="{AED70438-90E4-4336-8EA7-E0F74508C5ED}"/>
    <dgm:cxn modelId="{E0E00E46-6329-471D-92E3-03CCDD4A79E8}" type="presOf" srcId="{70E579B1-64D3-41BE-A817-D976BF9D2375}" destId="{E7FD8B5B-30B8-4BFA-9BD5-A4A0FA68AC1C}" srcOrd="1" destOrd="0" presId="urn:microsoft.com/office/officeart/2005/8/layout/process1"/>
    <dgm:cxn modelId="{DD997A47-ABAD-4A49-9445-A18079AA5531}" type="presOf" srcId="{F5F8A8FE-0347-41A9-A714-427EEC6315AD}" destId="{28BB4A58-4008-4388-B392-13A141A435AE}" srcOrd="0" destOrd="0" presId="urn:microsoft.com/office/officeart/2005/8/layout/process1"/>
    <dgm:cxn modelId="{18EBB74B-D535-4053-8B78-10FF43C55BFF}" type="presOf" srcId="{308F8487-F2B2-43E4-93AE-87D1CAC86D78}" destId="{77F75AE4-31FB-432F-A58A-7B0F415671A8}" srcOrd="0" destOrd="0" presId="urn:microsoft.com/office/officeart/2005/8/layout/process1"/>
    <dgm:cxn modelId="{5F53B16D-490A-4E90-9286-3A55DE167F19}" type="presOf" srcId="{66FEDF31-685F-47E4-B1E1-106568CDFB5F}" destId="{F9F9C69B-84EC-43AE-AD7F-A1075EE779BE}" srcOrd="0" destOrd="0" presId="urn:microsoft.com/office/officeart/2005/8/layout/process1"/>
    <dgm:cxn modelId="{DFB85A6E-36BA-4B33-984C-F02D9BCC60FF}" type="presOf" srcId="{37CA067A-0550-464D-930C-DB441526E484}" destId="{BD41DDCA-CE04-4094-972D-84BA705FD29C}" srcOrd="0" destOrd="0" presId="urn:microsoft.com/office/officeart/2005/8/layout/process1"/>
    <dgm:cxn modelId="{5630E06F-933A-4601-BEF8-9599C8DE9C0B}" srcId="{31382C99-4AAC-4814-AAF6-2C7E724A8AB5}" destId="{904ED0AA-C8DC-4C58-8245-38A6DEA349A1}" srcOrd="1" destOrd="0" parTransId="{B0F62B72-F49D-44BE-B113-5017779E06D3}" sibTransId="{1F7E062E-9D0E-449D-8F72-F3D189D6DCE7}"/>
    <dgm:cxn modelId="{BED75955-843D-4E4B-9E11-9A83E215C77C}" srcId="{31382C99-4AAC-4814-AAF6-2C7E724A8AB5}" destId="{308F8487-F2B2-43E4-93AE-87D1CAC86D78}" srcOrd="5" destOrd="0" parTransId="{9F68F215-84A5-4581-A1E5-6B2F79B93ECD}" sibTransId="{C4712FF8-DF34-4E5E-862F-7E760AE4CECE}"/>
    <dgm:cxn modelId="{4FE7445A-391A-4B40-93FA-779CB8BD13B5}" type="presOf" srcId="{63B4829D-034D-4CC0-BE54-5A0C9FC5E41D}" destId="{65BE1203-A297-4616-AABF-2F66D2E3D3F0}" srcOrd="0" destOrd="0" presId="urn:microsoft.com/office/officeart/2005/8/layout/process1"/>
    <dgm:cxn modelId="{8B81D29C-FDE9-42CA-90C7-560B3D04E5EB}" type="presOf" srcId="{ED7AF63E-F5E8-484F-B6D4-2945DDAE773A}" destId="{EC7B5FF4-013D-41A8-8D53-6E4916976EF3}" srcOrd="1" destOrd="0" presId="urn:microsoft.com/office/officeart/2005/8/layout/process1"/>
    <dgm:cxn modelId="{88D2EAA0-ACB4-4BE3-8B98-EB04C03CA69C}" type="presOf" srcId="{70E579B1-64D3-41BE-A817-D976BF9D2375}" destId="{807A7CC8-4053-4B78-B2E1-42409E0B881A}" srcOrd="0" destOrd="0" presId="urn:microsoft.com/office/officeart/2005/8/layout/process1"/>
    <dgm:cxn modelId="{05E32EA9-451F-4E71-8C14-096EDF8EF801}" type="presOf" srcId="{904ED0AA-C8DC-4C58-8245-38A6DEA349A1}" destId="{9FF1E36A-5901-4006-BC5F-806DC958904D}" srcOrd="0" destOrd="0" presId="urn:microsoft.com/office/officeart/2005/8/layout/process1"/>
    <dgm:cxn modelId="{1BD48FB4-0D42-4ADD-BFAF-7F8503DA89E0}" type="presOf" srcId="{1F7E062E-9D0E-449D-8F72-F3D189D6DCE7}" destId="{FA0C589F-9547-44CB-9F38-522B45FCA806}" srcOrd="1" destOrd="0" presId="urn:microsoft.com/office/officeart/2005/8/layout/process1"/>
    <dgm:cxn modelId="{6E19EBB9-3B0A-460C-8419-31E68A79AB11}" type="presOf" srcId="{ED7AF63E-F5E8-484F-B6D4-2945DDAE773A}" destId="{086E85D3-9044-4D21-8107-7D7CB3790AC0}" srcOrd="0" destOrd="0" presId="urn:microsoft.com/office/officeart/2005/8/layout/process1"/>
    <dgm:cxn modelId="{4F02D4DC-6CBC-480A-B29B-8E4CC2FDD283}" type="presOf" srcId="{37CA067A-0550-464D-930C-DB441526E484}" destId="{5A3AC841-3A44-42F3-AD41-A160C4E3EC99}" srcOrd="1" destOrd="0" presId="urn:microsoft.com/office/officeart/2005/8/layout/process1"/>
    <dgm:cxn modelId="{90EC50E4-A46A-4ECE-BC07-94309D5BB217}" srcId="{31382C99-4AAC-4814-AAF6-2C7E724A8AB5}" destId="{F5F8A8FE-0347-41A9-A714-427EEC6315AD}" srcOrd="0" destOrd="0" parTransId="{DC6D75AE-1342-4009-9FD0-730993DE0B64}" sibTransId="{70E579B1-64D3-41BE-A817-D976BF9D2375}"/>
    <dgm:cxn modelId="{C7C865C4-6ACD-451D-9A18-6263380D01EF}" type="presParOf" srcId="{6B2DEC5C-068D-4602-80B0-3185ACB88890}" destId="{28BB4A58-4008-4388-B392-13A141A435AE}" srcOrd="0" destOrd="0" presId="urn:microsoft.com/office/officeart/2005/8/layout/process1"/>
    <dgm:cxn modelId="{98408B79-4156-4B70-B3D5-06597AE0B26F}" type="presParOf" srcId="{6B2DEC5C-068D-4602-80B0-3185ACB88890}" destId="{807A7CC8-4053-4B78-B2E1-42409E0B881A}" srcOrd="1" destOrd="0" presId="urn:microsoft.com/office/officeart/2005/8/layout/process1"/>
    <dgm:cxn modelId="{F5D4819D-AC84-431A-A46B-E4B251DBA554}" type="presParOf" srcId="{807A7CC8-4053-4B78-B2E1-42409E0B881A}" destId="{E7FD8B5B-30B8-4BFA-9BD5-A4A0FA68AC1C}" srcOrd="0" destOrd="0" presId="urn:microsoft.com/office/officeart/2005/8/layout/process1"/>
    <dgm:cxn modelId="{8A27B611-884A-4821-9587-862BA733A913}" type="presParOf" srcId="{6B2DEC5C-068D-4602-80B0-3185ACB88890}" destId="{9FF1E36A-5901-4006-BC5F-806DC958904D}" srcOrd="2" destOrd="0" presId="urn:microsoft.com/office/officeart/2005/8/layout/process1"/>
    <dgm:cxn modelId="{2AA356E6-32B3-4526-A0AC-F2207C118353}" type="presParOf" srcId="{6B2DEC5C-068D-4602-80B0-3185ACB88890}" destId="{4BF6214F-0651-48BA-A5AF-4EE938BDE662}" srcOrd="3" destOrd="0" presId="urn:microsoft.com/office/officeart/2005/8/layout/process1"/>
    <dgm:cxn modelId="{AFC37F88-D1DE-41CB-B6B4-DB093C26EC1C}" type="presParOf" srcId="{4BF6214F-0651-48BA-A5AF-4EE938BDE662}" destId="{FA0C589F-9547-44CB-9F38-522B45FCA806}" srcOrd="0" destOrd="0" presId="urn:microsoft.com/office/officeart/2005/8/layout/process1"/>
    <dgm:cxn modelId="{D0BD8801-4B0B-4DA2-B554-F6E869E0F3F4}" type="presParOf" srcId="{6B2DEC5C-068D-4602-80B0-3185ACB88890}" destId="{F9F9C69B-84EC-43AE-AD7F-A1075EE779BE}" srcOrd="4" destOrd="0" presId="urn:microsoft.com/office/officeart/2005/8/layout/process1"/>
    <dgm:cxn modelId="{76AEE99B-747A-48F4-8275-F8C63DE67852}" type="presParOf" srcId="{6B2DEC5C-068D-4602-80B0-3185ACB88890}" destId="{086E85D3-9044-4D21-8107-7D7CB3790AC0}" srcOrd="5" destOrd="0" presId="urn:microsoft.com/office/officeart/2005/8/layout/process1"/>
    <dgm:cxn modelId="{81F71FCF-1148-472B-9499-4C4191BCD177}" type="presParOf" srcId="{086E85D3-9044-4D21-8107-7D7CB3790AC0}" destId="{EC7B5FF4-013D-41A8-8D53-6E4916976EF3}" srcOrd="0" destOrd="0" presId="urn:microsoft.com/office/officeart/2005/8/layout/process1"/>
    <dgm:cxn modelId="{37CE177E-5BDF-4038-B0AC-DA25A8B72701}" type="presParOf" srcId="{6B2DEC5C-068D-4602-80B0-3185ACB88890}" destId="{ADEA711A-A839-4459-9FC3-A44F9DC4B5E6}" srcOrd="6" destOrd="0" presId="urn:microsoft.com/office/officeart/2005/8/layout/process1"/>
    <dgm:cxn modelId="{511E2520-1B31-4842-87FA-F99C789D1C30}" type="presParOf" srcId="{6B2DEC5C-068D-4602-80B0-3185ACB88890}" destId="{E55F0ABA-4436-450B-884C-BE23C889E56F}" srcOrd="7" destOrd="0" presId="urn:microsoft.com/office/officeart/2005/8/layout/process1"/>
    <dgm:cxn modelId="{83A7FA3E-3769-45DB-A1CF-52C578D595DA}" type="presParOf" srcId="{E55F0ABA-4436-450B-884C-BE23C889E56F}" destId="{78344C63-741D-432B-8DA4-DE5B0CA4362D}" srcOrd="0" destOrd="0" presId="urn:microsoft.com/office/officeart/2005/8/layout/process1"/>
    <dgm:cxn modelId="{A4568EB1-E110-4BEC-84D7-3EC696DF24A9}" type="presParOf" srcId="{6B2DEC5C-068D-4602-80B0-3185ACB88890}" destId="{65BE1203-A297-4616-AABF-2F66D2E3D3F0}" srcOrd="8" destOrd="0" presId="urn:microsoft.com/office/officeart/2005/8/layout/process1"/>
    <dgm:cxn modelId="{0BE8E9D3-3EE6-441B-969F-9FF6A94FA86C}" type="presParOf" srcId="{6B2DEC5C-068D-4602-80B0-3185ACB88890}" destId="{BD41DDCA-CE04-4094-972D-84BA705FD29C}" srcOrd="9" destOrd="0" presId="urn:microsoft.com/office/officeart/2005/8/layout/process1"/>
    <dgm:cxn modelId="{9D24B537-B787-4784-98C2-F0A4C0B9F9AA}" type="presParOf" srcId="{BD41DDCA-CE04-4094-972D-84BA705FD29C}" destId="{5A3AC841-3A44-42F3-AD41-A160C4E3EC99}" srcOrd="0" destOrd="0" presId="urn:microsoft.com/office/officeart/2005/8/layout/process1"/>
    <dgm:cxn modelId="{E779BA26-9153-4CF8-9FF8-5CC377B25534}" type="presParOf" srcId="{6B2DEC5C-068D-4602-80B0-3185ACB88890}" destId="{77F75AE4-31FB-432F-A58A-7B0F415671A8}"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7BD10C-6CA3-4194-A699-D3C51DF7A981}" type="doc">
      <dgm:prSet loTypeId="urn:microsoft.com/office/officeart/2009/3/layout/RandomtoResultProcess" loCatId="process" qsTypeId="urn:microsoft.com/office/officeart/2005/8/quickstyle/simple1" qsCatId="simple" csTypeId="urn:microsoft.com/office/officeart/2005/8/colors/colorful1" csCatId="colorful" phldr="1"/>
      <dgm:spPr/>
      <dgm:t>
        <a:bodyPr/>
        <a:lstStyle/>
        <a:p>
          <a:endParaRPr lang="en-US"/>
        </a:p>
      </dgm:t>
    </dgm:pt>
    <dgm:pt modelId="{DBC64B75-4A12-48C4-BCAD-2E6D2FB5A785}">
      <dgm:prSet phldrT="[Text]"/>
      <dgm:spPr/>
      <dgm:t>
        <a:bodyPr/>
        <a:lstStyle/>
        <a:p>
          <a:r>
            <a:rPr lang="en-US">
              <a:latin typeface="+mj-lt"/>
            </a:rPr>
            <a:t>Query Store Regressed Queries</a:t>
          </a:r>
        </a:p>
      </dgm:t>
    </dgm:pt>
    <dgm:pt modelId="{51FFCD70-53BE-48CE-8415-B7554B471BA8}" type="parTrans" cxnId="{364D65B4-26AB-4C87-BFF6-914DFA68A762}">
      <dgm:prSet/>
      <dgm:spPr/>
      <dgm:t>
        <a:bodyPr/>
        <a:lstStyle/>
        <a:p>
          <a:endParaRPr lang="en-US">
            <a:latin typeface="+mj-lt"/>
          </a:endParaRPr>
        </a:p>
      </dgm:t>
    </dgm:pt>
    <dgm:pt modelId="{9E3DCBED-B77A-4176-80FE-752762571BF7}" type="sibTrans" cxnId="{364D65B4-26AB-4C87-BFF6-914DFA68A762}">
      <dgm:prSet/>
      <dgm:spPr/>
      <dgm:t>
        <a:bodyPr/>
        <a:lstStyle/>
        <a:p>
          <a:endParaRPr lang="en-US">
            <a:latin typeface="+mj-lt"/>
          </a:endParaRPr>
        </a:p>
      </dgm:t>
    </dgm:pt>
    <dgm:pt modelId="{9D2ECE4A-6A44-4206-8F0C-1A32ADF87C39}">
      <dgm:prSet phldrT="[Text]"/>
      <dgm:spPr/>
      <dgm:t>
        <a:bodyPr/>
        <a:lstStyle/>
        <a:p>
          <a:r>
            <a:rPr lang="en-US">
              <a:latin typeface="+mj-lt"/>
            </a:rPr>
            <a:t>Analysis and Recommendations</a:t>
          </a:r>
        </a:p>
      </dgm:t>
    </dgm:pt>
    <dgm:pt modelId="{E716AD34-10EF-4990-9338-2EF94402E0E4}" type="parTrans" cxnId="{ED6A6824-7A3E-4088-8F6E-97443936F473}">
      <dgm:prSet/>
      <dgm:spPr/>
      <dgm:t>
        <a:bodyPr/>
        <a:lstStyle/>
        <a:p>
          <a:endParaRPr lang="en-US">
            <a:latin typeface="+mj-lt"/>
          </a:endParaRPr>
        </a:p>
      </dgm:t>
    </dgm:pt>
    <dgm:pt modelId="{579BCF45-C730-4202-9DC4-EC76CE2FFCAF}" type="sibTrans" cxnId="{ED6A6824-7A3E-4088-8F6E-97443936F473}">
      <dgm:prSet/>
      <dgm:spPr/>
      <dgm:t>
        <a:bodyPr/>
        <a:lstStyle/>
        <a:p>
          <a:endParaRPr lang="en-US">
            <a:latin typeface="+mj-lt"/>
          </a:endParaRPr>
        </a:p>
      </dgm:t>
    </dgm:pt>
    <dgm:pt modelId="{7EC5BC73-BE21-449B-B011-5C233E3CE902}">
      <dgm:prSet phldrT="[Text]" custT="1"/>
      <dgm:spPr/>
      <dgm:t>
        <a:bodyPr/>
        <a:lstStyle/>
        <a:p>
          <a:r>
            <a:rPr lang="en-US" sz="1400" b="0" i="0" u="none" dirty="0">
              <a:latin typeface="+mj-lt"/>
            </a:rPr>
            <a:t>Correlation vs Independence</a:t>
          </a:r>
          <a:br>
            <a:rPr lang="en-US" sz="1400" b="0" i="0" u="none" dirty="0">
              <a:latin typeface="+mj-lt"/>
            </a:rPr>
          </a:br>
          <a:r>
            <a:rPr lang="en-US" sz="1400" b="0" i="0" u="none" dirty="0">
              <a:latin typeface="Consolas" panose="020B0609020204030204" pitchFamily="49" charset="0"/>
            </a:rPr>
            <a:t>ASSUME_MIN_SELECTIVITY_FOR_FILTER_ESTIMATES</a:t>
          </a:r>
          <a:endParaRPr lang="en-US" sz="1400" dirty="0">
            <a:latin typeface="Consolas" panose="020B0609020204030204" pitchFamily="49" charset="0"/>
          </a:endParaRPr>
        </a:p>
      </dgm:t>
    </dgm:pt>
    <dgm:pt modelId="{D412780E-3DF5-41E7-9717-7BD9324713D0}" type="parTrans" cxnId="{57CB6BE2-D770-458E-90B8-C94364C30929}">
      <dgm:prSet/>
      <dgm:spPr/>
      <dgm:t>
        <a:bodyPr/>
        <a:lstStyle/>
        <a:p>
          <a:endParaRPr lang="en-US">
            <a:latin typeface="+mj-lt"/>
          </a:endParaRPr>
        </a:p>
      </dgm:t>
    </dgm:pt>
    <dgm:pt modelId="{F78D5204-AA31-47E5-8CAB-B01688F65813}" type="sibTrans" cxnId="{57CB6BE2-D770-458E-90B8-C94364C30929}">
      <dgm:prSet/>
      <dgm:spPr/>
      <dgm:t>
        <a:bodyPr/>
        <a:lstStyle/>
        <a:p>
          <a:endParaRPr lang="en-US">
            <a:latin typeface="+mj-lt"/>
          </a:endParaRPr>
        </a:p>
      </dgm:t>
    </dgm:pt>
    <dgm:pt modelId="{DD0F272B-D3C0-46DD-A791-7373242386F7}">
      <dgm:prSet phldrT="[Text]"/>
      <dgm:spPr/>
      <dgm:t>
        <a:bodyPr/>
        <a:lstStyle/>
        <a:p>
          <a:r>
            <a:rPr lang="en-US">
              <a:latin typeface="+mj-lt"/>
            </a:rPr>
            <a:t>Deployment via Plan Guide</a:t>
          </a:r>
        </a:p>
      </dgm:t>
    </dgm:pt>
    <dgm:pt modelId="{35BA0237-9BD9-4717-B061-C920F4775651}" type="parTrans" cxnId="{2C7EAB25-E13E-431E-876C-8BF84CFA012F}">
      <dgm:prSet/>
      <dgm:spPr/>
      <dgm:t>
        <a:bodyPr/>
        <a:lstStyle/>
        <a:p>
          <a:endParaRPr lang="en-US">
            <a:latin typeface="+mj-lt"/>
          </a:endParaRPr>
        </a:p>
      </dgm:t>
    </dgm:pt>
    <dgm:pt modelId="{6806F19F-3076-47E3-885A-879657C7232C}" type="sibTrans" cxnId="{2C7EAB25-E13E-431E-876C-8BF84CFA012F}">
      <dgm:prSet/>
      <dgm:spPr/>
      <dgm:t>
        <a:bodyPr/>
        <a:lstStyle/>
        <a:p>
          <a:endParaRPr lang="en-US">
            <a:latin typeface="+mj-lt"/>
          </a:endParaRPr>
        </a:p>
      </dgm:t>
    </dgm:pt>
    <dgm:pt modelId="{43C255C2-AC45-45AF-8CE5-60F6791DBF06}">
      <dgm:prSet phldrT="[Text]" custT="1"/>
      <dgm:spPr/>
      <dgm:t>
        <a:bodyPr/>
        <a:lstStyle/>
        <a:p>
          <a:r>
            <a:rPr lang="en-US" sz="1400" dirty="0">
              <a:latin typeface="+mj-lt"/>
            </a:rPr>
            <a:t>As a last resort, full-fledge use of CE70 is also considered, when all else doesn’t yield desired results.</a:t>
          </a:r>
        </a:p>
      </dgm:t>
    </dgm:pt>
    <dgm:pt modelId="{F99CCD22-7FF2-4130-A8C2-AF890AE181AF}" type="parTrans" cxnId="{BE58443F-4663-4540-B018-4662A5E515D0}">
      <dgm:prSet/>
      <dgm:spPr/>
      <dgm:t>
        <a:bodyPr/>
        <a:lstStyle/>
        <a:p>
          <a:endParaRPr lang="en-US">
            <a:latin typeface="+mj-lt"/>
          </a:endParaRPr>
        </a:p>
      </dgm:t>
    </dgm:pt>
    <dgm:pt modelId="{F4503C3C-C45A-44C7-BEB9-69EFC5CAECAD}" type="sibTrans" cxnId="{BE58443F-4663-4540-B018-4662A5E515D0}">
      <dgm:prSet/>
      <dgm:spPr/>
      <dgm:t>
        <a:bodyPr/>
        <a:lstStyle/>
        <a:p>
          <a:endParaRPr lang="en-US">
            <a:latin typeface="+mj-lt"/>
          </a:endParaRPr>
        </a:p>
      </dgm:t>
    </dgm:pt>
    <dgm:pt modelId="{C788117F-DEEE-463B-B858-4A79E5197AFA}">
      <dgm:prSet custT="1"/>
      <dgm:spPr/>
      <dgm:t>
        <a:bodyPr/>
        <a:lstStyle/>
        <a:p>
          <a:pPr>
            <a:buFont typeface="Arial" panose="020B0604020202020204" pitchFamily="34" charset="0"/>
            <a:buChar char="•"/>
          </a:pPr>
          <a:r>
            <a:rPr lang="en-US" sz="1400" b="0" i="0" u="none" dirty="0">
              <a:latin typeface="+mj-lt"/>
            </a:rPr>
            <a:t>Simple vs Base Join Containment</a:t>
          </a:r>
          <a:br>
            <a:rPr lang="en-US" sz="1400" b="0" i="0" u="none" dirty="0">
              <a:latin typeface="+mj-lt"/>
            </a:rPr>
          </a:br>
          <a:r>
            <a:rPr lang="en-US" sz="1400" b="0" i="0" u="none" dirty="0">
              <a:latin typeface="Consolas" panose="020B0609020204030204" pitchFamily="49" charset="0"/>
            </a:rPr>
            <a:t>ASSUME_JOIN_PREDICATE_DEPENDS_ON_FILTERS</a:t>
          </a:r>
        </a:p>
      </dgm:t>
    </dgm:pt>
    <dgm:pt modelId="{005EB7C5-7D9E-42A1-B005-F4E17D1CA303}" type="parTrans" cxnId="{2C395393-6652-4EE6-A82B-0770D532EE3B}">
      <dgm:prSet/>
      <dgm:spPr/>
      <dgm:t>
        <a:bodyPr/>
        <a:lstStyle/>
        <a:p>
          <a:endParaRPr lang="en-US">
            <a:latin typeface="+mj-lt"/>
          </a:endParaRPr>
        </a:p>
      </dgm:t>
    </dgm:pt>
    <dgm:pt modelId="{296F1BAE-DFB3-4A0F-97F1-AA0A0F1BEE3A}" type="sibTrans" cxnId="{2C395393-6652-4EE6-A82B-0770D532EE3B}">
      <dgm:prSet/>
      <dgm:spPr/>
      <dgm:t>
        <a:bodyPr/>
        <a:lstStyle/>
        <a:p>
          <a:endParaRPr lang="en-US">
            <a:latin typeface="+mj-lt"/>
          </a:endParaRPr>
        </a:p>
      </dgm:t>
    </dgm:pt>
    <dgm:pt modelId="{BA478226-C82C-4CBC-B5B1-E1F084265691}">
      <dgm:prSet custT="1"/>
      <dgm:spPr/>
      <dgm:t>
        <a:bodyPr/>
        <a:lstStyle/>
        <a:p>
          <a:r>
            <a:rPr lang="en-US" sz="1400" dirty="0">
              <a:latin typeface="+mj-lt"/>
            </a:rPr>
            <a:t>TVF fixed estimation of 100 rows vs 1 row ‘QUERYTRACEON 9488’</a:t>
          </a:r>
        </a:p>
      </dgm:t>
    </dgm:pt>
    <dgm:pt modelId="{8551D0F3-75A6-4CC9-BBA4-275B3B510CFC}" type="parTrans" cxnId="{9A0373BE-A9FB-4122-B542-56DF236BF09E}">
      <dgm:prSet/>
      <dgm:spPr/>
      <dgm:t>
        <a:bodyPr/>
        <a:lstStyle/>
        <a:p>
          <a:endParaRPr lang="en-US">
            <a:latin typeface="+mj-lt"/>
          </a:endParaRPr>
        </a:p>
      </dgm:t>
    </dgm:pt>
    <dgm:pt modelId="{D248AADC-4956-4925-BD77-D20185AD5E5D}" type="sibTrans" cxnId="{9A0373BE-A9FB-4122-B542-56DF236BF09E}">
      <dgm:prSet/>
      <dgm:spPr/>
      <dgm:t>
        <a:bodyPr/>
        <a:lstStyle/>
        <a:p>
          <a:endParaRPr lang="en-US">
            <a:latin typeface="+mj-lt"/>
          </a:endParaRPr>
        </a:p>
      </dgm:t>
    </dgm:pt>
    <dgm:pt modelId="{1471A851-985F-41D3-A6A1-8AEE05602EF4}" type="pres">
      <dgm:prSet presAssocID="{A57BD10C-6CA3-4194-A699-D3C51DF7A981}" presName="Name0" presStyleCnt="0">
        <dgm:presLayoutVars>
          <dgm:dir/>
          <dgm:animOne val="branch"/>
          <dgm:animLvl val="lvl"/>
        </dgm:presLayoutVars>
      </dgm:prSet>
      <dgm:spPr/>
    </dgm:pt>
    <dgm:pt modelId="{5D6DFD5C-6543-40CF-ABC9-5D499BB05148}" type="pres">
      <dgm:prSet presAssocID="{DBC64B75-4A12-48C4-BCAD-2E6D2FB5A785}" presName="chaos" presStyleCnt="0"/>
      <dgm:spPr/>
    </dgm:pt>
    <dgm:pt modelId="{67F870D3-9415-4B68-AF26-127C978E629B}" type="pres">
      <dgm:prSet presAssocID="{DBC64B75-4A12-48C4-BCAD-2E6D2FB5A785}" presName="parTx1" presStyleLbl="revTx" presStyleIdx="0" presStyleCnt="3"/>
      <dgm:spPr/>
    </dgm:pt>
    <dgm:pt modelId="{AB63EB6C-C217-4C0B-A201-7E837B6051D1}" type="pres">
      <dgm:prSet presAssocID="{DBC64B75-4A12-48C4-BCAD-2E6D2FB5A785}" presName="c1" presStyleLbl="node1" presStyleIdx="0" presStyleCnt="19"/>
      <dgm:spPr/>
    </dgm:pt>
    <dgm:pt modelId="{BCD1FDFC-29E7-4C7D-8118-61ACB6B776BA}" type="pres">
      <dgm:prSet presAssocID="{DBC64B75-4A12-48C4-BCAD-2E6D2FB5A785}" presName="c2" presStyleLbl="node1" presStyleIdx="1" presStyleCnt="19"/>
      <dgm:spPr/>
    </dgm:pt>
    <dgm:pt modelId="{E64EB443-A99F-445D-8B02-5F64FDA6398C}" type="pres">
      <dgm:prSet presAssocID="{DBC64B75-4A12-48C4-BCAD-2E6D2FB5A785}" presName="c3" presStyleLbl="node1" presStyleIdx="2" presStyleCnt="19"/>
      <dgm:spPr/>
    </dgm:pt>
    <dgm:pt modelId="{FAB3C5A8-ACC5-4A7A-B386-AB854ACD43EE}" type="pres">
      <dgm:prSet presAssocID="{DBC64B75-4A12-48C4-BCAD-2E6D2FB5A785}" presName="c4" presStyleLbl="node1" presStyleIdx="3" presStyleCnt="19"/>
      <dgm:spPr/>
    </dgm:pt>
    <dgm:pt modelId="{5EA725A9-B753-46C1-99EA-8D790709A611}" type="pres">
      <dgm:prSet presAssocID="{DBC64B75-4A12-48C4-BCAD-2E6D2FB5A785}" presName="c5" presStyleLbl="node1" presStyleIdx="4" presStyleCnt="19"/>
      <dgm:spPr/>
    </dgm:pt>
    <dgm:pt modelId="{6EE722A5-12FB-4993-92AF-F4B440A4072B}" type="pres">
      <dgm:prSet presAssocID="{DBC64B75-4A12-48C4-BCAD-2E6D2FB5A785}" presName="c6" presStyleLbl="node1" presStyleIdx="5" presStyleCnt="19"/>
      <dgm:spPr/>
    </dgm:pt>
    <dgm:pt modelId="{60151DF4-641F-4DF1-A99A-F6E9979EAEE7}" type="pres">
      <dgm:prSet presAssocID="{DBC64B75-4A12-48C4-BCAD-2E6D2FB5A785}" presName="c7" presStyleLbl="node1" presStyleIdx="6" presStyleCnt="19"/>
      <dgm:spPr/>
    </dgm:pt>
    <dgm:pt modelId="{DB9A0FCD-5DC5-4EB5-927B-0307A76C0EA5}" type="pres">
      <dgm:prSet presAssocID="{DBC64B75-4A12-48C4-BCAD-2E6D2FB5A785}" presName="c8" presStyleLbl="node1" presStyleIdx="7" presStyleCnt="19"/>
      <dgm:spPr/>
    </dgm:pt>
    <dgm:pt modelId="{C937E303-A056-470C-8BA3-CB05F9E8DAF7}" type="pres">
      <dgm:prSet presAssocID="{DBC64B75-4A12-48C4-BCAD-2E6D2FB5A785}" presName="c9" presStyleLbl="node1" presStyleIdx="8" presStyleCnt="19"/>
      <dgm:spPr/>
    </dgm:pt>
    <dgm:pt modelId="{BFDDF9BE-7AAC-4DF0-AC27-8596EF967DC0}" type="pres">
      <dgm:prSet presAssocID="{DBC64B75-4A12-48C4-BCAD-2E6D2FB5A785}" presName="c10" presStyleLbl="node1" presStyleIdx="9" presStyleCnt="19"/>
      <dgm:spPr/>
    </dgm:pt>
    <dgm:pt modelId="{7AD78823-3F62-458B-BBD8-642391CF6EB6}" type="pres">
      <dgm:prSet presAssocID="{DBC64B75-4A12-48C4-BCAD-2E6D2FB5A785}" presName="c11" presStyleLbl="node1" presStyleIdx="10" presStyleCnt="19"/>
      <dgm:spPr/>
    </dgm:pt>
    <dgm:pt modelId="{3FB6B519-E20A-407A-926E-A3F175CD4622}" type="pres">
      <dgm:prSet presAssocID="{DBC64B75-4A12-48C4-BCAD-2E6D2FB5A785}" presName="c12" presStyleLbl="node1" presStyleIdx="11" presStyleCnt="19"/>
      <dgm:spPr/>
    </dgm:pt>
    <dgm:pt modelId="{86A269C0-0D02-460D-9501-C007C80FA868}" type="pres">
      <dgm:prSet presAssocID="{DBC64B75-4A12-48C4-BCAD-2E6D2FB5A785}" presName="c13" presStyleLbl="node1" presStyleIdx="12" presStyleCnt="19"/>
      <dgm:spPr/>
    </dgm:pt>
    <dgm:pt modelId="{F9903A1E-118F-4929-82E0-1A512EB8EE42}" type="pres">
      <dgm:prSet presAssocID="{DBC64B75-4A12-48C4-BCAD-2E6D2FB5A785}" presName="c14" presStyleLbl="node1" presStyleIdx="13" presStyleCnt="19"/>
      <dgm:spPr/>
    </dgm:pt>
    <dgm:pt modelId="{B89C2895-C21D-4533-A6EF-BC9DCC12AB28}" type="pres">
      <dgm:prSet presAssocID="{DBC64B75-4A12-48C4-BCAD-2E6D2FB5A785}" presName="c15" presStyleLbl="node1" presStyleIdx="14" presStyleCnt="19"/>
      <dgm:spPr/>
    </dgm:pt>
    <dgm:pt modelId="{8ADD1ECA-D4D8-4167-BE7B-9921ED77E8DE}" type="pres">
      <dgm:prSet presAssocID="{DBC64B75-4A12-48C4-BCAD-2E6D2FB5A785}" presName="c16" presStyleLbl="node1" presStyleIdx="15" presStyleCnt="19"/>
      <dgm:spPr/>
    </dgm:pt>
    <dgm:pt modelId="{589D0615-B2A9-412D-A6E5-0E74EF8CB940}" type="pres">
      <dgm:prSet presAssocID="{DBC64B75-4A12-48C4-BCAD-2E6D2FB5A785}" presName="c17" presStyleLbl="node1" presStyleIdx="16" presStyleCnt="19"/>
      <dgm:spPr/>
    </dgm:pt>
    <dgm:pt modelId="{50C640B1-2349-48C8-9635-C883549C1A24}" type="pres">
      <dgm:prSet presAssocID="{DBC64B75-4A12-48C4-BCAD-2E6D2FB5A785}" presName="c18" presStyleLbl="node1" presStyleIdx="17" presStyleCnt="19"/>
      <dgm:spPr/>
    </dgm:pt>
    <dgm:pt modelId="{0E7BB145-1B87-4FDA-8B91-B59109E0E76F}" type="pres">
      <dgm:prSet presAssocID="{9E3DCBED-B77A-4176-80FE-752762571BF7}" presName="chevronComposite1" presStyleCnt="0"/>
      <dgm:spPr/>
    </dgm:pt>
    <dgm:pt modelId="{C074E8A3-D5A3-417B-A70A-267C824FCFB5}" type="pres">
      <dgm:prSet presAssocID="{9E3DCBED-B77A-4176-80FE-752762571BF7}" presName="chevron1" presStyleLbl="sibTrans2D1" presStyleIdx="0" presStyleCnt="2"/>
      <dgm:spPr/>
    </dgm:pt>
    <dgm:pt modelId="{772C2895-249D-49C5-BD88-7DEB1CA257A0}" type="pres">
      <dgm:prSet presAssocID="{9E3DCBED-B77A-4176-80FE-752762571BF7}" presName="spChevron1" presStyleCnt="0"/>
      <dgm:spPr/>
    </dgm:pt>
    <dgm:pt modelId="{A8B261DE-C708-409D-8C59-0052CDD7FA18}" type="pres">
      <dgm:prSet presAssocID="{9D2ECE4A-6A44-4206-8F0C-1A32ADF87C39}" presName="middle" presStyleCnt="0"/>
      <dgm:spPr/>
    </dgm:pt>
    <dgm:pt modelId="{D9D968C9-BE24-48A6-A000-72AFD1A0C88A}" type="pres">
      <dgm:prSet presAssocID="{9D2ECE4A-6A44-4206-8F0C-1A32ADF87C39}" presName="parTxMid" presStyleLbl="revTx" presStyleIdx="1" presStyleCnt="3"/>
      <dgm:spPr/>
    </dgm:pt>
    <dgm:pt modelId="{B10EC8F5-BABD-41E6-B346-69FBBD5CB69F}" type="pres">
      <dgm:prSet presAssocID="{9D2ECE4A-6A44-4206-8F0C-1A32ADF87C39}" presName="desTxMid" presStyleLbl="revTx" presStyleIdx="2" presStyleCnt="3" custScaleX="296033" custScaleY="131394" custLinFactNeighborX="-8190" custLinFactNeighborY="-32055">
        <dgm:presLayoutVars>
          <dgm:bulletEnabled val="1"/>
        </dgm:presLayoutVars>
      </dgm:prSet>
      <dgm:spPr/>
    </dgm:pt>
    <dgm:pt modelId="{8279CB3A-4081-4C97-BD8C-4CBB7FB63CD7}" type="pres">
      <dgm:prSet presAssocID="{9D2ECE4A-6A44-4206-8F0C-1A32ADF87C39}" presName="spMid" presStyleCnt="0"/>
      <dgm:spPr/>
    </dgm:pt>
    <dgm:pt modelId="{7DC3EE40-AF0D-4682-BB8A-DF6CDA6F1AB6}" type="pres">
      <dgm:prSet presAssocID="{579BCF45-C730-4202-9DC4-EC76CE2FFCAF}" presName="chevronComposite1" presStyleCnt="0"/>
      <dgm:spPr/>
    </dgm:pt>
    <dgm:pt modelId="{93977A7B-2142-4B2D-9F13-F21AF686AFC5}" type="pres">
      <dgm:prSet presAssocID="{579BCF45-C730-4202-9DC4-EC76CE2FFCAF}" presName="chevron1" presStyleLbl="sibTrans2D1" presStyleIdx="1" presStyleCnt="2"/>
      <dgm:spPr/>
    </dgm:pt>
    <dgm:pt modelId="{C3183D3F-30D3-4FC4-8BFF-D4035633C650}" type="pres">
      <dgm:prSet presAssocID="{579BCF45-C730-4202-9DC4-EC76CE2FFCAF}" presName="spChevron1" presStyleCnt="0"/>
      <dgm:spPr/>
    </dgm:pt>
    <dgm:pt modelId="{4B738DAB-C847-4DED-91EF-D8FABB722479}" type="pres">
      <dgm:prSet presAssocID="{DD0F272B-D3C0-46DD-A791-7373242386F7}" presName="last" presStyleCnt="0"/>
      <dgm:spPr/>
    </dgm:pt>
    <dgm:pt modelId="{A0E1E910-FAC6-48BC-986F-F28A82D63CD6}" type="pres">
      <dgm:prSet presAssocID="{DD0F272B-D3C0-46DD-A791-7373242386F7}" presName="circleTx" presStyleLbl="node1" presStyleIdx="18" presStyleCnt="19"/>
      <dgm:spPr/>
    </dgm:pt>
    <dgm:pt modelId="{5830F34E-F228-4692-B0AD-FC78FAD921FF}" type="pres">
      <dgm:prSet presAssocID="{DD0F272B-D3C0-46DD-A791-7373242386F7}" presName="spN" presStyleCnt="0"/>
      <dgm:spPr/>
    </dgm:pt>
  </dgm:ptLst>
  <dgm:cxnLst>
    <dgm:cxn modelId="{01123113-7C30-4B82-A003-B956F7CACB54}" type="presOf" srcId="{A57BD10C-6CA3-4194-A699-D3C51DF7A981}" destId="{1471A851-985F-41D3-A6A1-8AEE05602EF4}" srcOrd="0" destOrd="0" presId="urn:microsoft.com/office/officeart/2009/3/layout/RandomtoResultProcess"/>
    <dgm:cxn modelId="{E673781A-41B1-4A83-8B0C-FC74DBB8A002}" type="presOf" srcId="{DD0F272B-D3C0-46DD-A791-7373242386F7}" destId="{A0E1E910-FAC6-48BC-986F-F28A82D63CD6}" srcOrd="0" destOrd="0" presId="urn:microsoft.com/office/officeart/2009/3/layout/RandomtoResultProcess"/>
    <dgm:cxn modelId="{ED6A6824-7A3E-4088-8F6E-97443936F473}" srcId="{A57BD10C-6CA3-4194-A699-D3C51DF7A981}" destId="{9D2ECE4A-6A44-4206-8F0C-1A32ADF87C39}" srcOrd="1" destOrd="0" parTransId="{E716AD34-10EF-4990-9338-2EF94402E0E4}" sibTransId="{579BCF45-C730-4202-9DC4-EC76CE2FFCAF}"/>
    <dgm:cxn modelId="{2C7EAB25-E13E-431E-876C-8BF84CFA012F}" srcId="{A57BD10C-6CA3-4194-A699-D3C51DF7A981}" destId="{DD0F272B-D3C0-46DD-A791-7373242386F7}" srcOrd="2" destOrd="0" parTransId="{35BA0237-9BD9-4717-B061-C920F4775651}" sibTransId="{6806F19F-3076-47E3-885A-879657C7232C}"/>
    <dgm:cxn modelId="{49151A30-06D8-4062-965D-D5A40EAE973E}" type="presOf" srcId="{9D2ECE4A-6A44-4206-8F0C-1A32ADF87C39}" destId="{D9D968C9-BE24-48A6-A000-72AFD1A0C88A}" srcOrd="0" destOrd="0" presId="urn:microsoft.com/office/officeart/2009/3/layout/RandomtoResultProcess"/>
    <dgm:cxn modelId="{BE58443F-4663-4540-B018-4662A5E515D0}" srcId="{9D2ECE4A-6A44-4206-8F0C-1A32ADF87C39}" destId="{43C255C2-AC45-45AF-8CE5-60F6791DBF06}" srcOrd="3" destOrd="0" parTransId="{F99CCD22-7FF2-4130-A8C2-AF890AE181AF}" sibTransId="{F4503C3C-C45A-44C7-BEB9-69EFC5CAECAD}"/>
    <dgm:cxn modelId="{2FDEB15B-6946-4B43-900C-2AE56C33094F}" type="presOf" srcId="{7EC5BC73-BE21-449B-B011-5C233E3CE902}" destId="{B10EC8F5-BABD-41E6-B346-69FBBD5CB69F}" srcOrd="0" destOrd="0" presId="urn:microsoft.com/office/officeart/2009/3/layout/RandomtoResultProcess"/>
    <dgm:cxn modelId="{B1208B68-05E5-41D0-894B-E42F0F525F42}" type="presOf" srcId="{BA478226-C82C-4CBC-B5B1-E1F084265691}" destId="{B10EC8F5-BABD-41E6-B346-69FBBD5CB69F}" srcOrd="0" destOrd="2" presId="urn:microsoft.com/office/officeart/2009/3/layout/RandomtoResultProcess"/>
    <dgm:cxn modelId="{39A2046B-927D-46F7-9AC4-57099174CAC1}" type="presOf" srcId="{43C255C2-AC45-45AF-8CE5-60F6791DBF06}" destId="{B10EC8F5-BABD-41E6-B346-69FBBD5CB69F}" srcOrd="0" destOrd="3" presId="urn:microsoft.com/office/officeart/2009/3/layout/RandomtoResultProcess"/>
    <dgm:cxn modelId="{2C395393-6652-4EE6-A82B-0770D532EE3B}" srcId="{9D2ECE4A-6A44-4206-8F0C-1A32ADF87C39}" destId="{C788117F-DEEE-463B-B858-4A79E5197AFA}" srcOrd="1" destOrd="0" parTransId="{005EB7C5-7D9E-42A1-B005-F4E17D1CA303}" sibTransId="{296F1BAE-DFB3-4A0F-97F1-AA0A0F1BEE3A}"/>
    <dgm:cxn modelId="{364D65B4-26AB-4C87-BFF6-914DFA68A762}" srcId="{A57BD10C-6CA3-4194-A699-D3C51DF7A981}" destId="{DBC64B75-4A12-48C4-BCAD-2E6D2FB5A785}" srcOrd="0" destOrd="0" parTransId="{51FFCD70-53BE-48CE-8415-B7554B471BA8}" sibTransId="{9E3DCBED-B77A-4176-80FE-752762571BF7}"/>
    <dgm:cxn modelId="{9A0373BE-A9FB-4122-B542-56DF236BF09E}" srcId="{9D2ECE4A-6A44-4206-8F0C-1A32ADF87C39}" destId="{BA478226-C82C-4CBC-B5B1-E1F084265691}" srcOrd="2" destOrd="0" parTransId="{8551D0F3-75A6-4CC9-BBA4-275B3B510CFC}" sibTransId="{D248AADC-4956-4925-BD77-D20185AD5E5D}"/>
    <dgm:cxn modelId="{807FA8D5-2294-41E0-AF9C-A201D258704D}" type="presOf" srcId="{C788117F-DEEE-463B-B858-4A79E5197AFA}" destId="{B10EC8F5-BABD-41E6-B346-69FBBD5CB69F}" srcOrd="0" destOrd="1" presId="urn:microsoft.com/office/officeart/2009/3/layout/RandomtoResultProcess"/>
    <dgm:cxn modelId="{A9BE4CDB-081D-4672-834F-792328829748}" type="presOf" srcId="{DBC64B75-4A12-48C4-BCAD-2E6D2FB5A785}" destId="{67F870D3-9415-4B68-AF26-127C978E629B}" srcOrd="0" destOrd="0" presId="urn:microsoft.com/office/officeart/2009/3/layout/RandomtoResultProcess"/>
    <dgm:cxn modelId="{57CB6BE2-D770-458E-90B8-C94364C30929}" srcId="{9D2ECE4A-6A44-4206-8F0C-1A32ADF87C39}" destId="{7EC5BC73-BE21-449B-B011-5C233E3CE902}" srcOrd="0" destOrd="0" parTransId="{D412780E-3DF5-41E7-9717-7BD9324713D0}" sibTransId="{F78D5204-AA31-47E5-8CAB-B01688F65813}"/>
    <dgm:cxn modelId="{C57C2085-C0FA-4CE4-B99E-96E51690E00F}" type="presParOf" srcId="{1471A851-985F-41D3-A6A1-8AEE05602EF4}" destId="{5D6DFD5C-6543-40CF-ABC9-5D499BB05148}" srcOrd="0" destOrd="0" presId="urn:microsoft.com/office/officeart/2009/3/layout/RandomtoResultProcess"/>
    <dgm:cxn modelId="{28B5EA7F-4277-440A-8ABA-9CF08B5C9A7F}" type="presParOf" srcId="{5D6DFD5C-6543-40CF-ABC9-5D499BB05148}" destId="{67F870D3-9415-4B68-AF26-127C978E629B}" srcOrd="0" destOrd="0" presId="urn:microsoft.com/office/officeart/2009/3/layout/RandomtoResultProcess"/>
    <dgm:cxn modelId="{338A7200-A2A4-42B2-841E-90D8DFB4E2CA}" type="presParOf" srcId="{5D6DFD5C-6543-40CF-ABC9-5D499BB05148}" destId="{AB63EB6C-C217-4C0B-A201-7E837B6051D1}" srcOrd="1" destOrd="0" presId="urn:microsoft.com/office/officeart/2009/3/layout/RandomtoResultProcess"/>
    <dgm:cxn modelId="{96C84099-6ADC-4F79-A671-6DC5427B7F36}" type="presParOf" srcId="{5D6DFD5C-6543-40CF-ABC9-5D499BB05148}" destId="{BCD1FDFC-29E7-4C7D-8118-61ACB6B776BA}" srcOrd="2" destOrd="0" presId="urn:microsoft.com/office/officeart/2009/3/layout/RandomtoResultProcess"/>
    <dgm:cxn modelId="{EB99AED9-02FC-46BD-B2C3-0A766ACA4199}" type="presParOf" srcId="{5D6DFD5C-6543-40CF-ABC9-5D499BB05148}" destId="{E64EB443-A99F-445D-8B02-5F64FDA6398C}" srcOrd="3" destOrd="0" presId="urn:microsoft.com/office/officeart/2009/3/layout/RandomtoResultProcess"/>
    <dgm:cxn modelId="{2594C1F9-9407-4E0B-AE0F-3EDE83AC1A3F}" type="presParOf" srcId="{5D6DFD5C-6543-40CF-ABC9-5D499BB05148}" destId="{FAB3C5A8-ACC5-4A7A-B386-AB854ACD43EE}" srcOrd="4" destOrd="0" presId="urn:microsoft.com/office/officeart/2009/3/layout/RandomtoResultProcess"/>
    <dgm:cxn modelId="{9308B348-448B-4707-A62A-1929C62DE2CC}" type="presParOf" srcId="{5D6DFD5C-6543-40CF-ABC9-5D499BB05148}" destId="{5EA725A9-B753-46C1-99EA-8D790709A611}" srcOrd="5" destOrd="0" presId="urn:microsoft.com/office/officeart/2009/3/layout/RandomtoResultProcess"/>
    <dgm:cxn modelId="{3478A07F-0F75-4B1E-874C-0865B81F8346}" type="presParOf" srcId="{5D6DFD5C-6543-40CF-ABC9-5D499BB05148}" destId="{6EE722A5-12FB-4993-92AF-F4B440A4072B}" srcOrd="6" destOrd="0" presId="urn:microsoft.com/office/officeart/2009/3/layout/RandomtoResultProcess"/>
    <dgm:cxn modelId="{B4420C64-899E-477B-8140-3B56F8CD1E24}" type="presParOf" srcId="{5D6DFD5C-6543-40CF-ABC9-5D499BB05148}" destId="{60151DF4-641F-4DF1-A99A-F6E9979EAEE7}" srcOrd="7" destOrd="0" presId="urn:microsoft.com/office/officeart/2009/3/layout/RandomtoResultProcess"/>
    <dgm:cxn modelId="{29E2EB95-0D35-451B-BAB6-F6DCECBA81DB}" type="presParOf" srcId="{5D6DFD5C-6543-40CF-ABC9-5D499BB05148}" destId="{DB9A0FCD-5DC5-4EB5-927B-0307A76C0EA5}" srcOrd="8" destOrd="0" presId="urn:microsoft.com/office/officeart/2009/3/layout/RandomtoResultProcess"/>
    <dgm:cxn modelId="{AEC51FEA-3401-4ED2-9D61-F50D0E16A13B}" type="presParOf" srcId="{5D6DFD5C-6543-40CF-ABC9-5D499BB05148}" destId="{C937E303-A056-470C-8BA3-CB05F9E8DAF7}" srcOrd="9" destOrd="0" presId="urn:microsoft.com/office/officeart/2009/3/layout/RandomtoResultProcess"/>
    <dgm:cxn modelId="{3883BBBA-DD21-4C35-AC11-579163BF29FB}" type="presParOf" srcId="{5D6DFD5C-6543-40CF-ABC9-5D499BB05148}" destId="{BFDDF9BE-7AAC-4DF0-AC27-8596EF967DC0}" srcOrd="10" destOrd="0" presId="urn:microsoft.com/office/officeart/2009/3/layout/RandomtoResultProcess"/>
    <dgm:cxn modelId="{C46B6DF4-5AA9-4D92-A7D3-8BA6191F949F}" type="presParOf" srcId="{5D6DFD5C-6543-40CF-ABC9-5D499BB05148}" destId="{7AD78823-3F62-458B-BBD8-642391CF6EB6}" srcOrd="11" destOrd="0" presId="urn:microsoft.com/office/officeart/2009/3/layout/RandomtoResultProcess"/>
    <dgm:cxn modelId="{1729C298-49D3-4D41-B56F-D53DA96F2705}" type="presParOf" srcId="{5D6DFD5C-6543-40CF-ABC9-5D499BB05148}" destId="{3FB6B519-E20A-407A-926E-A3F175CD4622}" srcOrd="12" destOrd="0" presId="urn:microsoft.com/office/officeart/2009/3/layout/RandomtoResultProcess"/>
    <dgm:cxn modelId="{7849170B-CF63-473F-9DCA-27E59B1EF230}" type="presParOf" srcId="{5D6DFD5C-6543-40CF-ABC9-5D499BB05148}" destId="{86A269C0-0D02-460D-9501-C007C80FA868}" srcOrd="13" destOrd="0" presId="urn:microsoft.com/office/officeart/2009/3/layout/RandomtoResultProcess"/>
    <dgm:cxn modelId="{2F236C3D-3B38-40AA-83A5-C643721E0BEF}" type="presParOf" srcId="{5D6DFD5C-6543-40CF-ABC9-5D499BB05148}" destId="{F9903A1E-118F-4929-82E0-1A512EB8EE42}" srcOrd="14" destOrd="0" presId="urn:microsoft.com/office/officeart/2009/3/layout/RandomtoResultProcess"/>
    <dgm:cxn modelId="{0566A57B-D1AD-446D-8BC3-6C465786F5DE}" type="presParOf" srcId="{5D6DFD5C-6543-40CF-ABC9-5D499BB05148}" destId="{B89C2895-C21D-4533-A6EF-BC9DCC12AB28}" srcOrd="15" destOrd="0" presId="urn:microsoft.com/office/officeart/2009/3/layout/RandomtoResultProcess"/>
    <dgm:cxn modelId="{00EF1924-5B0B-46CB-97BD-FE401662D0A1}" type="presParOf" srcId="{5D6DFD5C-6543-40CF-ABC9-5D499BB05148}" destId="{8ADD1ECA-D4D8-4167-BE7B-9921ED77E8DE}" srcOrd="16" destOrd="0" presId="urn:microsoft.com/office/officeart/2009/3/layout/RandomtoResultProcess"/>
    <dgm:cxn modelId="{3A33E098-CAFC-4899-840F-3C90EF068E77}" type="presParOf" srcId="{5D6DFD5C-6543-40CF-ABC9-5D499BB05148}" destId="{589D0615-B2A9-412D-A6E5-0E74EF8CB940}" srcOrd="17" destOrd="0" presId="urn:microsoft.com/office/officeart/2009/3/layout/RandomtoResultProcess"/>
    <dgm:cxn modelId="{71B3E46B-2D2C-4926-B84C-BB6178E57380}" type="presParOf" srcId="{5D6DFD5C-6543-40CF-ABC9-5D499BB05148}" destId="{50C640B1-2349-48C8-9635-C883549C1A24}" srcOrd="18" destOrd="0" presId="urn:microsoft.com/office/officeart/2009/3/layout/RandomtoResultProcess"/>
    <dgm:cxn modelId="{65D73262-3F34-4947-8750-E21E8CD3EA78}" type="presParOf" srcId="{1471A851-985F-41D3-A6A1-8AEE05602EF4}" destId="{0E7BB145-1B87-4FDA-8B91-B59109E0E76F}" srcOrd="1" destOrd="0" presId="urn:microsoft.com/office/officeart/2009/3/layout/RandomtoResultProcess"/>
    <dgm:cxn modelId="{00B88BE0-29FC-44B3-B1C5-402ED374ED16}" type="presParOf" srcId="{0E7BB145-1B87-4FDA-8B91-B59109E0E76F}" destId="{C074E8A3-D5A3-417B-A70A-267C824FCFB5}" srcOrd="0" destOrd="0" presId="urn:microsoft.com/office/officeart/2009/3/layout/RandomtoResultProcess"/>
    <dgm:cxn modelId="{C7DCD270-4598-40DB-B945-5336E2EF3EC5}" type="presParOf" srcId="{0E7BB145-1B87-4FDA-8B91-B59109E0E76F}" destId="{772C2895-249D-49C5-BD88-7DEB1CA257A0}" srcOrd="1" destOrd="0" presId="urn:microsoft.com/office/officeart/2009/3/layout/RandomtoResultProcess"/>
    <dgm:cxn modelId="{91A83A84-DB4E-4259-84D8-F458004FDD76}" type="presParOf" srcId="{1471A851-985F-41D3-A6A1-8AEE05602EF4}" destId="{A8B261DE-C708-409D-8C59-0052CDD7FA18}" srcOrd="2" destOrd="0" presId="urn:microsoft.com/office/officeart/2009/3/layout/RandomtoResultProcess"/>
    <dgm:cxn modelId="{7F38A55B-CE6F-45F0-B13A-4885CA33B8E6}" type="presParOf" srcId="{A8B261DE-C708-409D-8C59-0052CDD7FA18}" destId="{D9D968C9-BE24-48A6-A000-72AFD1A0C88A}" srcOrd="0" destOrd="0" presId="urn:microsoft.com/office/officeart/2009/3/layout/RandomtoResultProcess"/>
    <dgm:cxn modelId="{01A20E42-00C6-49F4-9D94-FF53BEEB5D03}" type="presParOf" srcId="{A8B261DE-C708-409D-8C59-0052CDD7FA18}" destId="{B10EC8F5-BABD-41E6-B346-69FBBD5CB69F}" srcOrd="1" destOrd="0" presId="urn:microsoft.com/office/officeart/2009/3/layout/RandomtoResultProcess"/>
    <dgm:cxn modelId="{227EE3BD-70FF-40BE-B1B1-23A4462CD18A}" type="presParOf" srcId="{A8B261DE-C708-409D-8C59-0052CDD7FA18}" destId="{8279CB3A-4081-4C97-BD8C-4CBB7FB63CD7}" srcOrd="2" destOrd="0" presId="urn:microsoft.com/office/officeart/2009/3/layout/RandomtoResultProcess"/>
    <dgm:cxn modelId="{99D51ECD-3C5C-4CB3-84A7-C90FA2002F0C}" type="presParOf" srcId="{1471A851-985F-41D3-A6A1-8AEE05602EF4}" destId="{7DC3EE40-AF0D-4682-BB8A-DF6CDA6F1AB6}" srcOrd="3" destOrd="0" presId="urn:microsoft.com/office/officeart/2009/3/layout/RandomtoResultProcess"/>
    <dgm:cxn modelId="{A149D834-3C71-43A3-AEF7-339E166EA537}" type="presParOf" srcId="{7DC3EE40-AF0D-4682-BB8A-DF6CDA6F1AB6}" destId="{93977A7B-2142-4B2D-9F13-F21AF686AFC5}" srcOrd="0" destOrd="0" presId="urn:microsoft.com/office/officeart/2009/3/layout/RandomtoResultProcess"/>
    <dgm:cxn modelId="{FF30AF80-1B43-4BE7-AA5A-C190236A513F}" type="presParOf" srcId="{7DC3EE40-AF0D-4682-BB8A-DF6CDA6F1AB6}" destId="{C3183D3F-30D3-4FC4-8BFF-D4035633C650}" srcOrd="1" destOrd="0" presId="urn:microsoft.com/office/officeart/2009/3/layout/RandomtoResultProcess"/>
    <dgm:cxn modelId="{CECD409C-8DFF-4D03-A36C-0795F435B295}" type="presParOf" srcId="{1471A851-985F-41D3-A6A1-8AEE05602EF4}" destId="{4B738DAB-C847-4DED-91EF-D8FABB722479}" srcOrd="4" destOrd="0" presId="urn:microsoft.com/office/officeart/2009/3/layout/RandomtoResultProcess"/>
    <dgm:cxn modelId="{B366106B-0B0B-4557-AAC6-3E35767DA3F3}" type="presParOf" srcId="{4B738DAB-C847-4DED-91EF-D8FABB722479}" destId="{A0E1E910-FAC6-48BC-986F-F28A82D63CD6}" srcOrd="0" destOrd="0" presId="urn:microsoft.com/office/officeart/2009/3/layout/RandomtoResultProcess"/>
    <dgm:cxn modelId="{7CB85362-286B-433F-BFEE-1C2FFCB9189E}" type="presParOf" srcId="{4B738DAB-C847-4DED-91EF-D8FABB722479}" destId="{5830F34E-F228-4692-B0AD-FC78FAD921FF}"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8F5D0B7-8F2F-4812-B62F-8E721EDE077D}"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FFAAC242-6325-459A-BE85-B8B67DF203BE}">
      <dgm:prSet/>
      <dgm:spPr/>
      <dgm:t>
        <a:bodyPr/>
        <a:lstStyle/>
        <a:p>
          <a:r>
            <a:rPr lang="en-US"/>
            <a:t>QTA</a:t>
          </a:r>
        </a:p>
      </dgm:t>
    </dgm:pt>
    <dgm:pt modelId="{FE68AF1E-C27B-4E99-B594-CCCD2AC49268}" type="parTrans" cxnId="{E4272D86-2B32-4104-9755-8FA63616D770}">
      <dgm:prSet/>
      <dgm:spPr/>
      <dgm:t>
        <a:bodyPr/>
        <a:lstStyle/>
        <a:p>
          <a:endParaRPr lang="en-US"/>
        </a:p>
      </dgm:t>
    </dgm:pt>
    <dgm:pt modelId="{06453913-A869-4D67-8742-A5494C6EF0DC}" type="sibTrans" cxnId="{E4272D86-2B32-4104-9755-8FA63616D770}">
      <dgm:prSet/>
      <dgm:spPr/>
      <dgm:t>
        <a:bodyPr/>
        <a:lstStyle/>
        <a:p>
          <a:endParaRPr lang="en-US"/>
        </a:p>
      </dgm:t>
    </dgm:pt>
    <dgm:pt modelId="{CC85299A-3410-4F53-94EC-418EA5A0C9D8}">
      <dgm:prSet/>
      <dgm:spPr/>
      <dgm:t>
        <a:bodyPr/>
        <a:lstStyle/>
        <a:p>
          <a:r>
            <a:rPr lang="en-US">
              <a:solidFill>
                <a:schemeClr val="bg2"/>
              </a:solidFill>
            </a:rPr>
            <a:t>Upgrade Database Compatibility Model to desired state</a:t>
          </a:r>
        </a:p>
      </dgm:t>
    </dgm:pt>
    <dgm:pt modelId="{E3BB028B-5A42-4E68-BA13-53245BC94A20}" type="parTrans" cxnId="{B691A071-2A4E-413D-A1F8-1E8A66F7D293}">
      <dgm:prSet/>
      <dgm:spPr/>
      <dgm:t>
        <a:bodyPr/>
        <a:lstStyle/>
        <a:p>
          <a:endParaRPr lang="en-US"/>
        </a:p>
      </dgm:t>
    </dgm:pt>
    <dgm:pt modelId="{18B39747-BBAA-428A-ABD3-C101506E4303}" type="sibTrans" cxnId="{B691A071-2A4E-413D-A1F8-1E8A66F7D293}">
      <dgm:prSet/>
      <dgm:spPr/>
      <dgm:t>
        <a:bodyPr/>
        <a:lstStyle/>
        <a:p>
          <a:endParaRPr lang="en-US"/>
        </a:p>
      </dgm:t>
    </dgm:pt>
    <dgm:pt modelId="{4EE2CAB4-8103-407A-93F5-49BC7B9D54E2}">
      <dgm:prSet/>
      <dgm:spPr/>
      <dgm:t>
        <a:bodyPr/>
        <a:lstStyle/>
        <a:p>
          <a:pPr algn="ctr"/>
          <a:r>
            <a:rPr lang="en-US" dirty="0">
              <a:solidFill>
                <a:schemeClr val="bg2"/>
              </a:solidFill>
            </a:rPr>
            <a:t>Provides tangible recommendations for tuning queries without reverting DB </a:t>
          </a:r>
          <a:r>
            <a:rPr lang="en-US" dirty="0" err="1">
              <a:solidFill>
                <a:schemeClr val="bg2"/>
              </a:solidFill>
            </a:rPr>
            <a:t>compat</a:t>
          </a:r>
          <a:endParaRPr lang="en-US" dirty="0">
            <a:solidFill>
              <a:schemeClr val="bg2"/>
            </a:solidFill>
          </a:endParaRPr>
        </a:p>
      </dgm:t>
    </dgm:pt>
    <dgm:pt modelId="{D04B9059-0978-429F-AB35-AB6A12899BC3}" type="parTrans" cxnId="{001D914F-346C-423E-BA80-49E95792A293}">
      <dgm:prSet/>
      <dgm:spPr/>
      <dgm:t>
        <a:bodyPr/>
        <a:lstStyle/>
        <a:p>
          <a:endParaRPr lang="en-US"/>
        </a:p>
      </dgm:t>
    </dgm:pt>
    <dgm:pt modelId="{442EE1D5-F7E2-4C18-9764-C7EA5E9CFCDE}" type="sibTrans" cxnId="{001D914F-346C-423E-BA80-49E95792A293}">
      <dgm:prSet/>
      <dgm:spPr/>
      <dgm:t>
        <a:bodyPr/>
        <a:lstStyle/>
        <a:p>
          <a:endParaRPr lang="en-US"/>
        </a:p>
      </dgm:t>
    </dgm:pt>
    <dgm:pt modelId="{258B93D5-5665-4EE8-B2FE-E30C9E3E004D}">
      <dgm:prSet phldrT="[Text]"/>
      <dgm:spPr/>
      <dgm:t>
        <a:bodyPr/>
        <a:lstStyle/>
        <a:p>
          <a:r>
            <a:rPr lang="en-US"/>
            <a:t>DMA</a:t>
          </a:r>
        </a:p>
      </dgm:t>
    </dgm:pt>
    <dgm:pt modelId="{10D35385-B719-4402-B2D4-63ECDC5676C1}" type="parTrans" cxnId="{75C20550-66B5-4667-9653-6166C71AA529}">
      <dgm:prSet/>
      <dgm:spPr/>
      <dgm:t>
        <a:bodyPr/>
        <a:lstStyle/>
        <a:p>
          <a:endParaRPr lang="en-US"/>
        </a:p>
      </dgm:t>
    </dgm:pt>
    <dgm:pt modelId="{9D77D79A-3420-48C9-AA32-0E107A7A8FDE}" type="sibTrans" cxnId="{75C20550-66B5-4667-9653-6166C71AA529}">
      <dgm:prSet/>
      <dgm:spPr/>
      <dgm:t>
        <a:bodyPr/>
        <a:lstStyle/>
        <a:p>
          <a:endParaRPr lang="en-US"/>
        </a:p>
      </dgm:t>
    </dgm:pt>
    <dgm:pt modelId="{EAB5D9EE-9174-40A9-828C-14ACF41B0663}">
      <dgm:prSet phldrT="[Text]"/>
      <dgm:spPr/>
      <dgm:t>
        <a:bodyPr/>
        <a:lstStyle/>
        <a:p>
          <a:r>
            <a:rPr lang="en-US">
              <a:solidFill>
                <a:schemeClr val="bg2"/>
              </a:solidFill>
            </a:rPr>
            <a:t>A/B Testing</a:t>
          </a:r>
        </a:p>
      </dgm:t>
    </dgm:pt>
    <dgm:pt modelId="{01B6BDF5-BE4A-4C03-A057-FCCD1C6518CC}" type="parTrans" cxnId="{8DC4489F-8A35-4615-856B-274796BAC14D}">
      <dgm:prSet/>
      <dgm:spPr/>
      <dgm:t>
        <a:bodyPr/>
        <a:lstStyle/>
        <a:p>
          <a:endParaRPr lang="en-US"/>
        </a:p>
      </dgm:t>
    </dgm:pt>
    <dgm:pt modelId="{0A13D7DC-5B8A-485C-9E37-4597A9DB505C}" type="sibTrans" cxnId="{8DC4489F-8A35-4615-856B-274796BAC14D}">
      <dgm:prSet/>
      <dgm:spPr/>
      <dgm:t>
        <a:bodyPr/>
        <a:lstStyle/>
        <a:p>
          <a:endParaRPr lang="en-US"/>
        </a:p>
      </dgm:t>
    </dgm:pt>
    <dgm:pt modelId="{A6EF5F74-0BDB-4A63-BB9E-F8AD4A24A386}">
      <dgm:prSet phldrT="[Text]"/>
      <dgm:spPr/>
      <dgm:t>
        <a:bodyPr/>
        <a:lstStyle/>
        <a:p>
          <a:r>
            <a:rPr lang="en-US">
              <a:solidFill>
                <a:schemeClr val="bg2"/>
              </a:solidFill>
            </a:rPr>
            <a:t>Capture and Replay workload for performance testing and reporting</a:t>
          </a:r>
        </a:p>
      </dgm:t>
    </dgm:pt>
    <dgm:pt modelId="{BAF3ED32-9D56-4E4E-A3CF-80BFFA8EB3C5}" type="parTrans" cxnId="{4CC06FE6-7A1A-4706-BAD4-B9C305E7F7FA}">
      <dgm:prSet/>
      <dgm:spPr/>
      <dgm:t>
        <a:bodyPr/>
        <a:lstStyle/>
        <a:p>
          <a:endParaRPr lang="en-US"/>
        </a:p>
      </dgm:t>
    </dgm:pt>
    <dgm:pt modelId="{0F994D8D-A1B4-4995-A7E7-8D71F450A094}" type="sibTrans" cxnId="{4CC06FE6-7A1A-4706-BAD4-B9C305E7F7FA}">
      <dgm:prSet/>
      <dgm:spPr/>
      <dgm:t>
        <a:bodyPr/>
        <a:lstStyle/>
        <a:p>
          <a:endParaRPr lang="en-US"/>
        </a:p>
      </dgm:t>
    </dgm:pt>
    <dgm:pt modelId="{BF210CA5-A87C-4B22-AC8F-61FC073B30CD}">
      <dgm:prSet phldrT="[Text]"/>
      <dgm:spPr/>
      <dgm:t>
        <a:bodyPr/>
        <a:lstStyle/>
        <a:p>
          <a:r>
            <a:rPr lang="en-US">
              <a:solidFill>
                <a:schemeClr val="bg2"/>
              </a:solidFill>
            </a:rPr>
            <a:t>Also reports on migration blockers because of failed T-SQL syntax</a:t>
          </a:r>
        </a:p>
      </dgm:t>
    </dgm:pt>
    <dgm:pt modelId="{EE1D5685-339A-4CD5-A811-9799738B6406}" type="parTrans" cxnId="{B56CF5B5-8D06-44D6-8101-E91442936BE4}">
      <dgm:prSet/>
      <dgm:spPr/>
      <dgm:t>
        <a:bodyPr/>
        <a:lstStyle/>
        <a:p>
          <a:endParaRPr lang="en-US"/>
        </a:p>
      </dgm:t>
    </dgm:pt>
    <dgm:pt modelId="{DF68C0EF-3716-40D7-8601-C731F3831A66}" type="sibTrans" cxnId="{B56CF5B5-8D06-44D6-8101-E91442936BE4}">
      <dgm:prSet/>
      <dgm:spPr/>
      <dgm:t>
        <a:bodyPr/>
        <a:lstStyle/>
        <a:p>
          <a:endParaRPr lang="en-US"/>
        </a:p>
      </dgm:t>
    </dgm:pt>
    <dgm:pt modelId="{65956C27-117D-4EDC-A899-2F83AC743BB2}">
      <dgm:prSet phldrT="[Text]"/>
      <dgm:spPr/>
      <dgm:t>
        <a:bodyPr/>
        <a:lstStyle/>
        <a:p>
          <a:pPr algn="ctr"/>
          <a:r>
            <a:rPr lang="en-US" dirty="0">
              <a:solidFill>
                <a:schemeClr val="bg2"/>
              </a:solidFill>
            </a:rPr>
            <a:t>Detects workload regressions, and tests CE model variations (subsets)</a:t>
          </a:r>
        </a:p>
      </dgm:t>
    </dgm:pt>
    <dgm:pt modelId="{1F82A151-491A-42FD-B93C-DD2968E08BA3}" type="parTrans" cxnId="{7C5C31A0-9C9B-4A5E-A25E-F0D7A5542A6E}">
      <dgm:prSet/>
      <dgm:spPr/>
      <dgm:t>
        <a:bodyPr/>
        <a:lstStyle/>
        <a:p>
          <a:endParaRPr lang="en-US"/>
        </a:p>
      </dgm:t>
    </dgm:pt>
    <dgm:pt modelId="{C750D3CB-79C1-47C3-877F-BA411E9D625F}" type="sibTrans" cxnId="{7C5C31A0-9C9B-4A5E-A25E-F0D7A5542A6E}">
      <dgm:prSet/>
      <dgm:spPr/>
      <dgm:t>
        <a:bodyPr/>
        <a:lstStyle/>
        <a:p>
          <a:endParaRPr lang="en-US"/>
        </a:p>
      </dgm:t>
    </dgm:pt>
    <dgm:pt modelId="{DC90D0A8-024F-4B99-B606-8965E4A6EAD2}">
      <dgm:prSet phldrT="[Text]"/>
      <dgm:spPr/>
      <dgm:t>
        <a:bodyPr/>
        <a:lstStyle/>
        <a:p>
          <a:r>
            <a:rPr lang="en-US" dirty="0">
              <a:solidFill>
                <a:schemeClr val="bg2"/>
              </a:solidFill>
            </a:rPr>
            <a:t>Readiness assessment: blocking issues breaking changes, behavior changes</a:t>
          </a:r>
        </a:p>
      </dgm:t>
    </dgm:pt>
    <dgm:pt modelId="{DD10394F-BD9E-4208-96B2-27760B66C1F7}" type="parTrans" cxnId="{8F23279F-8D43-41C3-A885-321C6AF98202}">
      <dgm:prSet/>
      <dgm:spPr/>
      <dgm:t>
        <a:bodyPr/>
        <a:lstStyle/>
        <a:p>
          <a:endParaRPr lang="en-US"/>
        </a:p>
      </dgm:t>
    </dgm:pt>
    <dgm:pt modelId="{E563ADC4-2A5D-4217-B0E3-6F32D9B275C6}" type="sibTrans" cxnId="{8F23279F-8D43-41C3-A885-321C6AF98202}">
      <dgm:prSet/>
      <dgm:spPr/>
      <dgm:t>
        <a:bodyPr/>
        <a:lstStyle/>
        <a:p>
          <a:endParaRPr lang="en-US"/>
        </a:p>
      </dgm:t>
    </dgm:pt>
    <dgm:pt modelId="{48EBD95E-9107-47B0-A7ED-78463B38FE3B}">
      <dgm:prSet phldrT="[Text]"/>
      <dgm:spPr/>
      <dgm:t>
        <a:bodyPr/>
        <a:lstStyle/>
        <a:p>
          <a:r>
            <a:rPr lang="en-US" dirty="0">
              <a:solidFill>
                <a:schemeClr val="bg2"/>
              </a:solidFill>
            </a:rPr>
            <a:t>Moves schema, data and uncontained objects (like logins) To Azure SQL Database</a:t>
          </a:r>
        </a:p>
      </dgm:t>
    </dgm:pt>
    <dgm:pt modelId="{0911CB50-9808-4A90-A519-A9EFC832CE90}" type="parTrans" cxnId="{783163F7-4E7C-437D-BFDB-440493FB1071}">
      <dgm:prSet/>
      <dgm:spPr/>
      <dgm:t>
        <a:bodyPr/>
        <a:lstStyle/>
        <a:p>
          <a:endParaRPr lang="en-US"/>
        </a:p>
      </dgm:t>
    </dgm:pt>
    <dgm:pt modelId="{0777B2D0-4F7E-49C4-8386-BBB9F9A4D6CF}" type="sibTrans" cxnId="{783163F7-4E7C-437D-BFDB-440493FB1071}">
      <dgm:prSet/>
      <dgm:spPr/>
      <dgm:t>
        <a:bodyPr/>
        <a:lstStyle/>
        <a:p>
          <a:endParaRPr lang="en-US"/>
        </a:p>
      </dgm:t>
    </dgm:pt>
    <dgm:pt modelId="{090C9291-72EA-47BA-95D2-3CB734D115CD}">
      <dgm:prSet phldrT="[Text]"/>
      <dgm:spPr/>
      <dgm:t>
        <a:bodyPr/>
        <a:lstStyle/>
        <a:p>
          <a:r>
            <a:rPr lang="en-US">
              <a:solidFill>
                <a:schemeClr val="bg2"/>
              </a:solidFill>
            </a:rPr>
            <a:t>Backup / Restore to another SQL Server (Keeps source DB Compatibility Level)</a:t>
          </a:r>
        </a:p>
      </dgm:t>
    </dgm:pt>
    <dgm:pt modelId="{EB8D12A1-F512-48AB-AEF1-CF9DECDD31AF}" type="parTrans" cxnId="{28B4B5C4-759F-4173-BB3D-D0CEA0E2E018}">
      <dgm:prSet/>
      <dgm:spPr/>
      <dgm:t>
        <a:bodyPr/>
        <a:lstStyle/>
        <a:p>
          <a:endParaRPr lang="en-US"/>
        </a:p>
      </dgm:t>
    </dgm:pt>
    <dgm:pt modelId="{AB9E5B01-AA07-46DB-AAFE-6482373299A7}" type="sibTrans" cxnId="{28B4B5C4-759F-4173-BB3D-D0CEA0E2E018}">
      <dgm:prSet/>
      <dgm:spPr/>
      <dgm:t>
        <a:bodyPr/>
        <a:lstStyle/>
        <a:p>
          <a:endParaRPr lang="en-US"/>
        </a:p>
      </dgm:t>
    </dgm:pt>
    <dgm:pt modelId="{636AD330-E694-4611-886F-60343E658F49}">
      <dgm:prSet phldrT="[Text]"/>
      <dgm:spPr/>
      <dgm:t>
        <a:bodyPr/>
        <a:lstStyle/>
        <a:p>
          <a:r>
            <a:rPr lang="en-US" dirty="0"/>
            <a:t>DEA</a:t>
          </a:r>
        </a:p>
      </dgm:t>
    </dgm:pt>
    <dgm:pt modelId="{61CA2131-9617-4930-8727-8C6321A6E5AE}" type="parTrans" cxnId="{67F7D71F-41BD-4C39-961B-7DF18CA03C85}">
      <dgm:prSet/>
      <dgm:spPr/>
      <dgm:t>
        <a:bodyPr/>
        <a:lstStyle/>
        <a:p>
          <a:endParaRPr lang="en-US"/>
        </a:p>
      </dgm:t>
    </dgm:pt>
    <dgm:pt modelId="{403E72E0-E6C3-4013-AC1E-B77526FE13A6}" type="sibTrans" cxnId="{67F7D71F-41BD-4C39-961B-7DF18CA03C85}">
      <dgm:prSet/>
      <dgm:spPr/>
      <dgm:t>
        <a:bodyPr/>
        <a:lstStyle/>
        <a:p>
          <a:endParaRPr lang="en-US"/>
        </a:p>
      </dgm:t>
    </dgm:pt>
    <dgm:pt modelId="{7F06F7FE-EEFD-4D69-8E12-744E6BB562E3}">
      <dgm:prSet/>
      <dgm:spPr/>
      <dgm:t>
        <a:bodyPr/>
        <a:lstStyle/>
        <a:p>
          <a:r>
            <a:rPr lang="en-US">
              <a:solidFill>
                <a:schemeClr val="bg2"/>
              </a:solidFill>
            </a:rPr>
            <a:t>New feature recommendation</a:t>
          </a:r>
        </a:p>
      </dgm:t>
    </dgm:pt>
    <dgm:pt modelId="{DE2C50A8-9F07-4AF7-844F-0603BF36B0E2}" type="sibTrans" cxnId="{D036188B-E13D-43FD-836F-1E0480495258}">
      <dgm:prSet/>
      <dgm:spPr/>
      <dgm:t>
        <a:bodyPr/>
        <a:lstStyle/>
        <a:p>
          <a:endParaRPr lang="en-US"/>
        </a:p>
      </dgm:t>
    </dgm:pt>
    <dgm:pt modelId="{329A4A5D-7AB9-40DC-AAD1-D4DDC5335D07}" type="parTrans" cxnId="{D036188B-E13D-43FD-836F-1E0480495258}">
      <dgm:prSet/>
      <dgm:spPr/>
      <dgm:t>
        <a:bodyPr/>
        <a:lstStyle/>
        <a:p>
          <a:endParaRPr lang="en-US"/>
        </a:p>
      </dgm:t>
    </dgm:pt>
    <dgm:pt modelId="{A0273B05-DBB1-4032-B205-3D3354847FE1}" type="pres">
      <dgm:prSet presAssocID="{08F5D0B7-8F2F-4812-B62F-8E721EDE077D}" presName="theList" presStyleCnt="0">
        <dgm:presLayoutVars>
          <dgm:dir/>
          <dgm:animLvl val="lvl"/>
          <dgm:resizeHandles val="exact"/>
        </dgm:presLayoutVars>
      </dgm:prSet>
      <dgm:spPr/>
    </dgm:pt>
    <dgm:pt modelId="{D34919A1-C03A-4EEB-BE51-C9F1F7CB88FB}" type="pres">
      <dgm:prSet presAssocID="{258B93D5-5665-4EE8-B2FE-E30C9E3E004D}" presName="compNode" presStyleCnt="0"/>
      <dgm:spPr/>
    </dgm:pt>
    <dgm:pt modelId="{95021AE8-C5C8-410E-84C3-F6A2D2F4311A}" type="pres">
      <dgm:prSet presAssocID="{258B93D5-5665-4EE8-B2FE-E30C9E3E004D}" presName="aNode" presStyleLbl="bgShp" presStyleIdx="0" presStyleCnt="3" custLinFactNeighborX="-7853"/>
      <dgm:spPr/>
    </dgm:pt>
    <dgm:pt modelId="{719654F0-5168-4A1D-9E7F-DB9F60D47E2B}" type="pres">
      <dgm:prSet presAssocID="{258B93D5-5665-4EE8-B2FE-E30C9E3E004D}" presName="textNode" presStyleLbl="bgShp" presStyleIdx="0" presStyleCnt="3"/>
      <dgm:spPr/>
    </dgm:pt>
    <dgm:pt modelId="{4A9DA66A-6B71-4EA3-93FE-EC6FE13E5B2F}" type="pres">
      <dgm:prSet presAssocID="{258B93D5-5665-4EE8-B2FE-E30C9E3E004D}" presName="compChildNode" presStyleCnt="0"/>
      <dgm:spPr/>
    </dgm:pt>
    <dgm:pt modelId="{AF644E38-B307-4A78-B61D-66151ABCB73D}" type="pres">
      <dgm:prSet presAssocID="{258B93D5-5665-4EE8-B2FE-E30C9E3E004D}" presName="theInnerList" presStyleCnt="0"/>
      <dgm:spPr/>
    </dgm:pt>
    <dgm:pt modelId="{20BDA635-84A8-46AC-953D-E8DE451CEF7D}" type="pres">
      <dgm:prSet presAssocID="{DC90D0A8-024F-4B99-B606-8965E4A6EAD2}" presName="childNode" presStyleLbl="node1" presStyleIdx="0" presStyleCnt="10">
        <dgm:presLayoutVars>
          <dgm:bulletEnabled val="1"/>
        </dgm:presLayoutVars>
      </dgm:prSet>
      <dgm:spPr/>
    </dgm:pt>
    <dgm:pt modelId="{9A97885A-0412-45AB-B2A8-445DA7E2DD59}" type="pres">
      <dgm:prSet presAssocID="{DC90D0A8-024F-4B99-B606-8965E4A6EAD2}" presName="aSpace2" presStyleCnt="0"/>
      <dgm:spPr/>
    </dgm:pt>
    <dgm:pt modelId="{E166E6F5-D9DF-44B9-B43B-B36295900C34}" type="pres">
      <dgm:prSet presAssocID="{48EBD95E-9107-47B0-A7ED-78463B38FE3B}" presName="childNode" presStyleLbl="node1" presStyleIdx="1" presStyleCnt="10">
        <dgm:presLayoutVars>
          <dgm:bulletEnabled val="1"/>
        </dgm:presLayoutVars>
      </dgm:prSet>
      <dgm:spPr/>
    </dgm:pt>
    <dgm:pt modelId="{ABB6849E-7104-41B6-9D69-FFB3FD756C25}" type="pres">
      <dgm:prSet presAssocID="{48EBD95E-9107-47B0-A7ED-78463B38FE3B}" presName="aSpace2" presStyleCnt="0"/>
      <dgm:spPr/>
    </dgm:pt>
    <dgm:pt modelId="{C80B6C35-C214-43C3-A5C0-CF04C094E97C}" type="pres">
      <dgm:prSet presAssocID="{090C9291-72EA-47BA-95D2-3CB734D115CD}" presName="childNode" presStyleLbl="node1" presStyleIdx="2" presStyleCnt="10">
        <dgm:presLayoutVars>
          <dgm:bulletEnabled val="1"/>
        </dgm:presLayoutVars>
      </dgm:prSet>
      <dgm:spPr/>
    </dgm:pt>
    <dgm:pt modelId="{6ECD2588-F732-41C2-AA6E-2BC0B56FEA1F}" type="pres">
      <dgm:prSet presAssocID="{090C9291-72EA-47BA-95D2-3CB734D115CD}" presName="aSpace2" presStyleCnt="0"/>
      <dgm:spPr/>
    </dgm:pt>
    <dgm:pt modelId="{A4A0B630-5C59-4F5F-9FF2-3CB99429EB41}" type="pres">
      <dgm:prSet presAssocID="{7F06F7FE-EEFD-4D69-8E12-744E6BB562E3}" presName="childNode" presStyleLbl="node1" presStyleIdx="3" presStyleCnt="10">
        <dgm:presLayoutVars>
          <dgm:bulletEnabled val="1"/>
        </dgm:presLayoutVars>
      </dgm:prSet>
      <dgm:spPr/>
    </dgm:pt>
    <dgm:pt modelId="{E40AEF12-2BF1-43D0-8C96-CE509B116B00}" type="pres">
      <dgm:prSet presAssocID="{258B93D5-5665-4EE8-B2FE-E30C9E3E004D}" presName="aSpace" presStyleCnt="0"/>
      <dgm:spPr/>
    </dgm:pt>
    <dgm:pt modelId="{940EC381-84BE-413E-93CE-1F7DAEC5CFD6}" type="pres">
      <dgm:prSet presAssocID="{636AD330-E694-4611-886F-60343E658F49}" presName="compNode" presStyleCnt="0"/>
      <dgm:spPr/>
    </dgm:pt>
    <dgm:pt modelId="{9F125D75-77CD-4D26-A35F-6B8A8E3071EC}" type="pres">
      <dgm:prSet presAssocID="{636AD330-E694-4611-886F-60343E658F49}" presName="aNode" presStyleLbl="bgShp" presStyleIdx="1" presStyleCnt="3"/>
      <dgm:spPr/>
    </dgm:pt>
    <dgm:pt modelId="{7B12296A-9F6F-4E9D-801F-B71D7A8154D6}" type="pres">
      <dgm:prSet presAssocID="{636AD330-E694-4611-886F-60343E658F49}" presName="textNode" presStyleLbl="bgShp" presStyleIdx="1" presStyleCnt="3"/>
      <dgm:spPr/>
    </dgm:pt>
    <dgm:pt modelId="{B0E8F27F-5B55-40A2-85BD-F267DA24ABF4}" type="pres">
      <dgm:prSet presAssocID="{636AD330-E694-4611-886F-60343E658F49}" presName="compChildNode" presStyleCnt="0"/>
      <dgm:spPr/>
    </dgm:pt>
    <dgm:pt modelId="{44526D22-56E9-45A0-B6B2-C2B335DE5C0F}" type="pres">
      <dgm:prSet presAssocID="{636AD330-E694-4611-886F-60343E658F49}" presName="theInnerList" presStyleCnt="0"/>
      <dgm:spPr/>
    </dgm:pt>
    <dgm:pt modelId="{72A0CBEE-1D3F-4B51-B196-6756B6EDC2FA}" type="pres">
      <dgm:prSet presAssocID="{EAB5D9EE-9174-40A9-828C-14ACF41B0663}" presName="childNode" presStyleLbl="node1" presStyleIdx="4" presStyleCnt="10">
        <dgm:presLayoutVars>
          <dgm:bulletEnabled val="1"/>
        </dgm:presLayoutVars>
      </dgm:prSet>
      <dgm:spPr/>
    </dgm:pt>
    <dgm:pt modelId="{F9042A85-795B-4989-BA1B-6DCA65967040}" type="pres">
      <dgm:prSet presAssocID="{EAB5D9EE-9174-40A9-828C-14ACF41B0663}" presName="aSpace2" presStyleCnt="0"/>
      <dgm:spPr/>
    </dgm:pt>
    <dgm:pt modelId="{3702A193-B61B-44C0-8B22-5DC665017FEE}" type="pres">
      <dgm:prSet presAssocID="{A6EF5F74-0BDB-4A63-BB9E-F8AD4A24A386}" presName="childNode" presStyleLbl="node1" presStyleIdx="5" presStyleCnt="10">
        <dgm:presLayoutVars>
          <dgm:bulletEnabled val="1"/>
        </dgm:presLayoutVars>
      </dgm:prSet>
      <dgm:spPr/>
    </dgm:pt>
    <dgm:pt modelId="{2E3A26AE-B971-4302-B346-C7DF22503365}" type="pres">
      <dgm:prSet presAssocID="{A6EF5F74-0BDB-4A63-BB9E-F8AD4A24A386}" presName="aSpace2" presStyleCnt="0"/>
      <dgm:spPr/>
    </dgm:pt>
    <dgm:pt modelId="{0290703A-9219-47DD-8304-B3F8B17E721B}" type="pres">
      <dgm:prSet presAssocID="{BF210CA5-A87C-4B22-AC8F-61FC073B30CD}" presName="childNode" presStyleLbl="node1" presStyleIdx="6" presStyleCnt="10">
        <dgm:presLayoutVars>
          <dgm:bulletEnabled val="1"/>
        </dgm:presLayoutVars>
      </dgm:prSet>
      <dgm:spPr/>
    </dgm:pt>
    <dgm:pt modelId="{C8865BC0-DED2-49C2-B383-28BD9C0A3E14}" type="pres">
      <dgm:prSet presAssocID="{636AD330-E694-4611-886F-60343E658F49}" presName="aSpace" presStyleCnt="0"/>
      <dgm:spPr/>
    </dgm:pt>
    <dgm:pt modelId="{2EB3A7AD-C915-4605-A21F-EBBF2D3D00F4}" type="pres">
      <dgm:prSet presAssocID="{FFAAC242-6325-459A-BE85-B8B67DF203BE}" presName="compNode" presStyleCnt="0"/>
      <dgm:spPr/>
    </dgm:pt>
    <dgm:pt modelId="{AB6293DE-B5B5-4D19-97EF-5D33AE2BAC99}" type="pres">
      <dgm:prSet presAssocID="{FFAAC242-6325-459A-BE85-B8B67DF203BE}" presName="aNode" presStyleLbl="bgShp" presStyleIdx="2" presStyleCnt="3"/>
      <dgm:spPr/>
    </dgm:pt>
    <dgm:pt modelId="{E9BBD5A5-2E26-48F3-A125-B3BC5B53766F}" type="pres">
      <dgm:prSet presAssocID="{FFAAC242-6325-459A-BE85-B8B67DF203BE}" presName="textNode" presStyleLbl="bgShp" presStyleIdx="2" presStyleCnt="3"/>
      <dgm:spPr/>
    </dgm:pt>
    <dgm:pt modelId="{4BFD0CA3-E901-48A1-BCD2-45B0251DAE18}" type="pres">
      <dgm:prSet presAssocID="{FFAAC242-6325-459A-BE85-B8B67DF203BE}" presName="compChildNode" presStyleCnt="0"/>
      <dgm:spPr/>
    </dgm:pt>
    <dgm:pt modelId="{87E52DDE-D1E4-4390-906E-BF6CC259AAD7}" type="pres">
      <dgm:prSet presAssocID="{FFAAC242-6325-459A-BE85-B8B67DF203BE}" presName="theInnerList" presStyleCnt="0"/>
      <dgm:spPr/>
    </dgm:pt>
    <dgm:pt modelId="{010C7AA1-A178-4411-889D-D58F744F307C}" type="pres">
      <dgm:prSet presAssocID="{CC85299A-3410-4F53-94EC-418EA5A0C9D8}" presName="childNode" presStyleLbl="node1" presStyleIdx="7" presStyleCnt="10">
        <dgm:presLayoutVars>
          <dgm:bulletEnabled val="1"/>
        </dgm:presLayoutVars>
      </dgm:prSet>
      <dgm:spPr/>
    </dgm:pt>
    <dgm:pt modelId="{62E4EBCD-325B-493D-8C20-E308FDEBDA23}" type="pres">
      <dgm:prSet presAssocID="{CC85299A-3410-4F53-94EC-418EA5A0C9D8}" presName="aSpace2" presStyleCnt="0"/>
      <dgm:spPr/>
    </dgm:pt>
    <dgm:pt modelId="{88EB8538-B356-42ED-A504-E1F2992A58DF}" type="pres">
      <dgm:prSet presAssocID="{65956C27-117D-4EDC-A899-2F83AC743BB2}" presName="childNode" presStyleLbl="node1" presStyleIdx="8" presStyleCnt="10">
        <dgm:presLayoutVars>
          <dgm:bulletEnabled val="1"/>
        </dgm:presLayoutVars>
      </dgm:prSet>
      <dgm:spPr/>
    </dgm:pt>
    <dgm:pt modelId="{7ECD9CF4-1FC2-41E4-BA52-03998EC1604E}" type="pres">
      <dgm:prSet presAssocID="{65956C27-117D-4EDC-A899-2F83AC743BB2}" presName="aSpace2" presStyleCnt="0"/>
      <dgm:spPr/>
    </dgm:pt>
    <dgm:pt modelId="{AB8D807A-351B-4A0D-A905-81D5B219DCE7}" type="pres">
      <dgm:prSet presAssocID="{4EE2CAB4-8103-407A-93F5-49BC7B9D54E2}" presName="childNode" presStyleLbl="node1" presStyleIdx="9" presStyleCnt="10">
        <dgm:presLayoutVars>
          <dgm:bulletEnabled val="1"/>
        </dgm:presLayoutVars>
      </dgm:prSet>
      <dgm:spPr/>
    </dgm:pt>
  </dgm:ptLst>
  <dgm:cxnLst>
    <dgm:cxn modelId="{3307A70C-19E0-4D8A-8D9F-207F08ED3023}" type="presOf" srcId="{FFAAC242-6325-459A-BE85-B8B67DF203BE}" destId="{E9BBD5A5-2E26-48F3-A125-B3BC5B53766F}" srcOrd="1" destOrd="0" presId="urn:microsoft.com/office/officeart/2005/8/layout/lProcess2"/>
    <dgm:cxn modelId="{67F7D71F-41BD-4C39-961B-7DF18CA03C85}" srcId="{08F5D0B7-8F2F-4812-B62F-8E721EDE077D}" destId="{636AD330-E694-4611-886F-60343E658F49}" srcOrd="1" destOrd="0" parTransId="{61CA2131-9617-4930-8727-8C6321A6E5AE}" sibTransId="{403E72E0-E6C3-4013-AC1E-B77526FE13A6}"/>
    <dgm:cxn modelId="{77D61821-55D7-4D23-AE68-0C26BF89AE3C}" type="presOf" srcId="{08F5D0B7-8F2F-4812-B62F-8E721EDE077D}" destId="{A0273B05-DBB1-4032-B205-3D3354847FE1}" srcOrd="0" destOrd="0" presId="urn:microsoft.com/office/officeart/2005/8/layout/lProcess2"/>
    <dgm:cxn modelId="{5E2C092E-3DF2-4D04-B704-530D6A76DC90}" type="presOf" srcId="{258B93D5-5665-4EE8-B2FE-E30C9E3E004D}" destId="{95021AE8-C5C8-410E-84C3-F6A2D2F4311A}" srcOrd="0" destOrd="0" presId="urn:microsoft.com/office/officeart/2005/8/layout/lProcess2"/>
    <dgm:cxn modelId="{F3641137-AC6D-48E7-99A8-9B76D8AA021D}" type="presOf" srcId="{DC90D0A8-024F-4B99-B606-8965E4A6EAD2}" destId="{20BDA635-84A8-46AC-953D-E8DE451CEF7D}" srcOrd="0" destOrd="0" presId="urn:microsoft.com/office/officeart/2005/8/layout/lProcess2"/>
    <dgm:cxn modelId="{7CA52F65-AF33-439F-9994-67FC3A58160F}" type="presOf" srcId="{A6EF5F74-0BDB-4A63-BB9E-F8AD4A24A386}" destId="{3702A193-B61B-44C0-8B22-5DC665017FEE}" srcOrd="0" destOrd="0" presId="urn:microsoft.com/office/officeart/2005/8/layout/lProcess2"/>
    <dgm:cxn modelId="{397B9948-32D4-4711-B1D6-F8F62B96571C}" type="presOf" srcId="{EAB5D9EE-9174-40A9-828C-14ACF41B0663}" destId="{72A0CBEE-1D3F-4B51-B196-6756B6EDC2FA}" srcOrd="0" destOrd="0" presId="urn:microsoft.com/office/officeart/2005/8/layout/lProcess2"/>
    <dgm:cxn modelId="{B42DF249-6638-4D88-986E-541AAE7C2FEC}" type="presOf" srcId="{090C9291-72EA-47BA-95D2-3CB734D115CD}" destId="{C80B6C35-C214-43C3-A5C0-CF04C094E97C}" srcOrd="0" destOrd="0" presId="urn:microsoft.com/office/officeart/2005/8/layout/lProcess2"/>
    <dgm:cxn modelId="{001D914F-346C-423E-BA80-49E95792A293}" srcId="{FFAAC242-6325-459A-BE85-B8B67DF203BE}" destId="{4EE2CAB4-8103-407A-93F5-49BC7B9D54E2}" srcOrd="2" destOrd="0" parTransId="{D04B9059-0978-429F-AB35-AB6A12899BC3}" sibTransId="{442EE1D5-F7E2-4C18-9764-C7EA5E9CFCDE}"/>
    <dgm:cxn modelId="{3A94C34F-0D64-43A7-8D45-AA4E44DAE15A}" type="presOf" srcId="{BF210CA5-A87C-4B22-AC8F-61FC073B30CD}" destId="{0290703A-9219-47DD-8304-B3F8B17E721B}" srcOrd="0" destOrd="0" presId="urn:microsoft.com/office/officeart/2005/8/layout/lProcess2"/>
    <dgm:cxn modelId="{75C20550-66B5-4667-9653-6166C71AA529}" srcId="{08F5D0B7-8F2F-4812-B62F-8E721EDE077D}" destId="{258B93D5-5665-4EE8-B2FE-E30C9E3E004D}" srcOrd="0" destOrd="0" parTransId="{10D35385-B719-4402-B2D4-63ECDC5676C1}" sibTransId="{9D77D79A-3420-48C9-AA32-0E107A7A8FDE}"/>
    <dgm:cxn modelId="{B691A071-2A4E-413D-A1F8-1E8A66F7D293}" srcId="{FFAAC242-6325-459A-BE85-B8B67DF203BE}" destId="{CC85299A-3410-4F53-94EC-418EA5A0C9D8}" srcOrd="0" destOrd="0" parTransId="{E3BB028B-5A42-4E68-BA13-53245BC94A20}" sibTransId="{18B39747-BBAA-428A-ABD3-C101506E4303}"/>
    <dgm:cxn modelId="{BECC7885-BFD0-4F5E-A51F-47BF5D5E2B7C}" type="presOf" srcId="{4EE2CAB4-8103-407A-93F5-49BC7B9D54E2}" destId="{AB8D807A-351B-4A0D-A905-81D5B219DCE7}" srcOrd="0" destOrd="0" presId="urn:microsoft.com/office/officeart/2005/8/layout/lProcess2"/>
    <dgm:cxn modelId="{E4272D86-2B32-4104-9755-8FA63616D770}" srcId="{08F5D0B7-8F2F-4812-B62F-8E721EDE077D}" destId="{FFAAC242-6325-459A-BE85-B8B67DF203BE}" srcOrd="2" destOrd="0" parTransId="{FE68AF1E-C27B-4E99-B594-CCCD2AC49268}" sibTransId="{06453913-A869-4D67-8742-A5494C6EF0DC}"/>
    <dgm:cxn modelId="{D036188B-E13D-43FD-836F-1E0480495258}" srcId="{258B93D5-5665-4EE8-B2FE-E30C9E3E004D}" destId="{7F06F7FE-EEFD-4D69-8E12-744E6BB562E3}" srcOrd="3" destOrd="0" parTransId="{329A4A5D-7AB9-40DC-AAD1-D4DDC5335D07}" sibTransId="{DE2C50A8-9F07-4AF7-844F-0603BF36B0E2}"/>
    <dgm:cxn modelId="{8F23279F-8D43-41C3-A885-321C6AF98202}" srcId="{258B93D5-5665-4EE8-B2FE-E30C9E3E004D}" destId="{DC90D0A8-024F-4B99-B606-8965E4A6EAD2}" srcOrd="0" destOrd="0" parTransId="{DD10394F-BD9E-4208-96B2-27760B66C1F7}" sibTransId="{E563ADC4-2A5D-4217-B0E3-6F32D9B275C6}"/>
    <dgm:cxn modelId="{8DC4489F-8A35-4615-856B-274796BAC14D}" srcId="{636AD330-E694-4611-886F-60343E658F49}" destId="{EAB5D9EE-9174-40A9-828C-14ACF41B0663}" srcOrd="0" destOrd="0" parTransId="{01B6BDF5-BE4A-4C03-A057-FCCD1C6518CC}" sibTransId="{0A13D7DC-5B8A-485C-9E37-4597A9DB505C}"/>
    <dgm:cxn modelId="{7C5C31A0-9C9B-4A5E-A25E-F0D7A5542A6E}" srcId="{FFAAC242-6325-459A-BE85-B8B67DF203BE}" destId="{65956C27-117D-4EDC-A899-2F83AC743BB2}" srcOrd="1" destOrd="0" parTransId="{1F82A151-491A-42FD-B93C-DD2968E08BA3}" sibTransId="{C750D3CB-79C1-47C3-877F-BA411E9D625F}"/>
    <dgm:cxn modelId="{07242EAA-0FE4-4AEC-87E9-3DCA1E1F9D83}" type="presOf" srcId="{65956C27-117D-4EDC-A899-2F83AC743BB2}" destId="{88EB8538-B356-42ED-A504-E1F2992A58DF}" srcOrd="0" destOrd="0" presId="urn:microsoft.com/office/officeart/2005/8/layout/lProcess2"/>
    <dgm:cxn modelId="{B56CF5B5-8D06-44D6-8101-E91442936BE4}" srcId="{636AD330-E694-4611-886F-60343E658F49}" destId="{BF210CA5-A87C-4B22-AC8F-61FC073B30CD}" srcOrd="2" destOrd="0" parTransId="{EE1D5685-339A-4CD5-A811-9799738B6406}" sibTransId="{DF68C0EF-3716-40D7-8601-C731F3831A66}"/>
    <dgm:cxn modelId="{2E7EC9BC-7DB1-485C-9C4F-562548F85348}" type="presOf" srcId="{636AD330-E694-4611-886F-60343E658F49}" destId="{7B12296A-9F6F-4E9D-801F-B71D7A8154D6}" srcOrd="1" destOrd="0" presId="urn:microsoft.com/office/officeart/2005/8/layout/lProcess2"/>
    <dgm:cxn modelId="{D7FA23C1-32B7-48D2-B4D4-6B871FFA9F62}" type="presOf" srcId="{FFAAC242-6325-459A-BE85-B8B67DF203BE}" destId="{AB6293DE-B5B5-4D19-97EF-5D33AE2BAC99}" srcOrd="0" destOrd="0" presId="urn:microsoft.com/office/officeart/2005/8/layout/lProcess2"/>
    <dgm:cxn modelId="{483E91C3-136B-4644-9B7C-E48894C9A838}" type="presOf" srcId="{CC85299A-3410-4F53-94EC-418EA5A0C9D8}" destId="{010C7AA1-A178-4411-889D-D58F744F307C}" srcOrd="0" destOrd="0" presId="urn:microsoft.com/office/officeart/2005/8/layout/lProcess2"/>
    <dgm:cxn modelId="{28B4B5C4-759F-4173-BB3D-D0CEA0E2E018}" srcId="{258B93D5-5665-4EE8-B2FE-E30C9E3E004D}" destId="{090C9291-72EA-47BA-95D2-3CB734D115CD}" srcOrd="2" destOrd="0" parTransId="{EB8D12A1-F512-48AB-AEF1-CF9DECDD31AF}" sibTransId="{AB9E5B01-AA07-46DB-AAFE-6482373299A7}"/>
    <dgm:cxn modelId="{BC8981D4-0FF7-49E7-939E-35C1F4AC4394}" type="presOf" srcId="{48EBD95E-9107-47B0-A7ED-78463B38FE3B}" destId="{E166E6F5-D9DF-44B9-B43B-B36295900C34}" srcOrd="0" destOrd="0" presId="urn:microsoft.com/office/officeart/2005/8/layout/lProcess2"/>
    <dgm:cxn modelId="{5EBED7E4-D3E9-4DF8-913B-A63637331FB2}" type="presOf" srcId="{258B93D5-5665-4EE8-B2FE-E30C9E3E004D}" destId="{719654F0-5168-4A1D-9E7F-DB9F60D47E2B}" srcOrd="1" destOrd="0" presId="urn:microsoft.com/office/officeart/2005/8/layout/lProcess2"/>
    <dgm:cxn modelId="{4CC06FE6-7A1A-4706-BAD4-B9C305E7F7FA}" srcId="{636AD330-E694-4611-886F-60343E658F49}" destId="{A6EF5F74-0BDB-4A63-BB9E-F8AD4A24A386}" srcOrd="1" destOrd="0" parTransId="{BAF3ED32-9D56-4E4E-A3CF-80BFFA8EB3C5}" sibTransId="{0F994D8D-A1B4-4995-A7E7-8D71F450A094}"/>
    <dgm:cxn modelId="{E4D322EC-6A05-43A2-A2C1-ED1B57E6D3C8}" type="presOf" srcId="{7F06F7FE-EEFD-4D69-8E12-744E6BB562E3}" destId="{A4A0B630-5C59-4F5F-9FF2-3CB99429EB41}" srcOrd="0" destOrd="0" presId="urn:microsoft.com/office/officeart/2005/8/layout/lProcess2"/>
    <dgm:cxn modelId="{8C5594EC-8BA0-4F6D-9EEA-078E1102A560}" type="presOf" srcId="{636AD330-E694-4611-886F-60343E658F49}" destId="{9F125D75-77CD-4D26-A35F-6B8A8E3071EC}" srcOrd="0" destOrd="0" presId="urn:microsoft.com/office/officeart/2005/8/layout/lProcess2"/>
    <dgm:cxn modelId="{783163F7-4E7C-437D-BFDB-440493FB1071}" srcId="{258B93D5-5665-4EE8-B2FE-E30C9E3E004D}" destId="{48EBD95E-9107-47B0-A7ED-78463B38FE3B}" srcOrd="1" destOrd="0" parTransId="{0911CB50-9808-4A90-A519-A9EFC832CE90}" sibTransId="{0777B2D0-4F7E-49C4-8386-BBB9F9A4D6CF}"/>
    <dgm:cxn modelId="{74BB392E-259C-4889-9547-4F156D270037}" type="presParOf" srcId="{A0273B05-DBB1-4032-B205-3D3354847FE1}" destId="{D34919A1-C03A-4EEB-BE51-C9F1F7CB88FB}" srcOrd="0" destOrd="0" presId="urn:microsoft.com/office/officeart/2005/8/layout/lProcess2"/>
    <dgm:cxn modelId="{D6D0E451-422E-4AFF-B2C4-5F25C1DB65E0}" type="presParOf" srcId="{D34919A1-C03A-4EEB-BE51-C9F1F7CB88FB}" destId="{95021AE8-C5C8-410E-84C3-F6A2D2F4311A}" srcOrd="0" destOrd="0" presId="urn:microsoft.com/office/officeart/2005/8/layout/lProcess2"/>
    <dgm:cxn modelId="{633D317F-653E-4BFE-88C3-E4098CE85E4F}" type="presParOf" srcId="{D34919A1-C03A-4EEB-BE51-C9F1F7CB88FB}" destId="{719654F0-5168-4A1D-9E7F-DB9F60D47E2B}" srcOrd="1" destOrd="0" presId="urn:microsoft.com/office/officeart/2005/8/layout/lProcess2"/>
    <dgm:cxn modelId="{681F69D5-2F3A-47D7-8904-404165F8AC16}" type="presParOf" srcId="{D34919A1-C03A-4EEB-BE51-C9F1F7CB88FB}" destId="{4A9DA66A-6B71-4EA3-93FE-EC6FE13E5B2F}" srcOrd="2" destOrd="0" presId="urn:microsoft.com/office/officeart/2005/8/layout/lProcess2"/>
    <dgm:cxn modelId="{95C1116D-A0C3-4D3D-83B5-C33E7DE52095}" type="presParOf" srcId="{4A9DA66A-6B71-4EA3-93FE-EC6FE13E5B2F}" destId="{AF644E38-B307-4A78-B61D-66151ABCB73D}" srcOrd="0" destOrd="0" presId="urn:microsoft.com/office/officeart/2005/8/layout/lProcess2"/>
    <dgm:cxn modelId="{D1A6AFF9-0E4D-4E45-90A7-772C01B4A285}" type="presParOf" srcId="{AF644E38-B307-4A78-B61D-66151ABCB73D}" destId="{20BDA635-84A8-46AC-953D-E8DE451CEF7D}" srcOrd="0" destOrd="0" presId="urn:microsoft.com/office/officeart/2005/8/layout/lProcess2"/>
    <dgm:cxn modelId="{5B07BBBF-C56C-4F84-9176-4FC5F7A6D8F2}" type="presParOf" srcId="{AF644E38-B307-4A78-B61D-66151ABCB73D}" destId="{9A97885A-0412-45AB-B2A8-445DA7E2DD59}" srcOrd="1" destOrd="0" presId="urn:microsoft.com/office/officeart/2005/8/layout/lProcess2"/>
    <dgm:cxn modelId="{4E8643C0-ABE8-4DBD-A5DF-540AD603F189}" type="presParOf" srcId="{AF644E38-B307-4A78-B61D-66151ABCB73D}" destId="{E166E6F5-D9DF-44B9-B43B-B36295900C34}" srcOrd="2" destOrd="0" presId="urn:microsoft.com/office/officeart/2005/8/layout/lProcess2"/>
    <dgm:cxn modelId="{5C05261F-F302-4256-A9D2-BEAD360B5F28}" type="presParOf" srcId="{AF644E38-B307-4A78-B61D-66151ABCB73D}" destId="{ABB6849E-7104-41B6-9D69-FFB3FD756C25}" srcOrd="3" destOrd="0" presId="urn:microsoft.com/office/officeart/2005/8/layout/lProcess2"/>
    <dgm:cxn modelId="{3D478F46-79E6-4656-BA47-2B68EBB4D30F}" type="presParOf" srcId="{AF644E38-B307-4A78-B61D-66151ABCB73D}" destId="{C80B6C35-C214-43C3-A5C0-CF04C094E97C}" srcOrd="4" destOrd="0" presId="urn:microsoft.com/office/officeart/2005/8/layout/lProcess2"/>
    <dgm:cxn modelId="{D30FCE78-A0DC-4899-9E06-6F5E6D6914A6}" type="presParOf" srcId="{AF644E38-B307-4A78-B61D-66151ABCB73D}" destId="{6ECD2588-F732-41C2-AA6E-2BC0B56FEA1F}" srcOrd="5" destOrd="0" presId="urn:microsoft.com/office/officeart/2005/8/layout/lProcess2"/>
    <dgm:cxn modelId="{1D255162-6366-4D53-BFA6-9A9AD94DB984}" type="presParOf" srcId="{AF644E38-B307-4A78-B61D-66151ABCB73D}" destId="{A4A0B630-5C59-4F5F-9FF2-3CB99429EB41}" srcOrd="6" destOrd="0" presId="urn:microsoft.com/office/officeart/2005/8/layout/lProcess2"/>
    <dgm:cxn modelId="{3E044DF7-64B4-4F15-852A-97B358DC8013}" type="presParOf" srcId="{A0273B05-DBB1-4032-B205-3D3354847FE1}" destId="{E40AEF12-2BF1-43D0-8C96-CE509B116B00}" srcOrd="1" destOrd="0" presId="urn:microsoft.com/office/officeart/2005/8/layout/lProcess2"/>
    <dgm:cxn modelId="{AB5A8451-0FC3-43EB-8EE4-77FD11B84FBF}" type="presParOf" srcId="{A0273B05-DBB1-4032-B205-3D3354847FE1}" destId="{940EC381-84BE-413E-93CE-1F7DAEC5CFD6}" srcOrd="2" destOrd="0" presId="urn:microsoft.com/office/officeart/2005/8/layout/lProcess2"/>
    <dgm:cxn modelId="{198F2EC7-D59D-4AEE-9E82-312C51BDBC5F}" type="presParOf" srcId="{940EC381-84BE-413E-93CE-1F7DAEC5CFD6}" destId="{9F125D75-77CD-4D26-A35F-6B8A8E3071EC}" srcOrd="0" destOrd="0" presId="urn:microsoft.com/office/officeart/2005/8/layout/lProcess2"/>
    <dgm:cxn modelId="{49C9FCCE-A168-41BB-B489-82490B91688F}" type="presParOf" srcId="{940EC381-84BE-413E-93CE-1F7DAEC5CFD6}" destId="{7B12296A-9F6F-4E9D-801F-B71D7A8154D6}" srcOrd="1" destOrd="0" presId="urn:microsoft.com/office/officeart/2005/8/layout/lProcess2"/>
    <dgm:cxn modelId="{1195BCA6-B9E4-40C5-8A7F-5606B4284CA7}" type="presParOf" srcId="{940EC381-84BE-413E-93CE-1F7DAEC5CFD6}" destId="{B0E8F27F-5B55-40A2-85BD-F267DA24ABF4}" srcOrd="2" destOrd="0" presId="urn:microsoft.com/office/officeart/2005/8/layout/lProcess2"/>
    <dgm:cxn modelId="{318C22F0-49FB-456C-9E9B-E2D59A617461}" type="presParOf" srcId="{B0E8F27F-5B55-40A2-85BD-F267DA24ABF4}" destId="{44526D22-56E9-45A0-B6B2-C2B335DE5C0F}" srcOrd="0" destOrd="0" presId="urn:microsoft.com/office/officeart/2005/8/layout/lProcess2"/>
    <dgm:cxn modelId="{037E35F6-DC6C-46DF-9512-33461CF77895}" type="presParOf" srcId="{44526D22-56E9-45A0-B6B2-C2B335DE5C0F}" destId="{72A0CBEE-1D3F-4B51-B196-6756B6EDC2FA}" srcOrd="0" destOrd="0" presId="urn:microsoft.com/office/officeart/2005/8/layout/lProcess2"/>
    <dgm:cxn modelId="{61371934-CC5E-4C4A-A051-C2D2A1C46CC2}" type="presParOf" srcId="{44526D22-56E9-45A0-B6B2-C2B335DE5C0F}" destId="{F9042A85-795B-4989-BA1B-6DCA65967040}" srcOrd="1" destOrd="0" presId="urn:microsoft.com/office/officeart/2005/8/layout/lProcess2"/>
    <dgm:cxn modelId="{3BED33A5-2D09-44FD-AA1E-2F4E3CBCCA82}" type="presParOf" srcId="{44526D22-56E9-45A0-B6B2-C2B335DE5C0F}" destId="{3702A193-B61B-44C0-8B22-5DC665017FEE}" srcOrd="2" destOrd="0" presId="urn:microsoft.com/office/officeart/2005/8/layout/lProcess2"/>
    <dgm:cxn modelId="{906F01FF-D816-4B7F-9C6E-C47F192755CA}" type="presParOf" srcId="{44526D22-56E9-45A0-B6B2-C2B335DE5C0F}" destId="{2E3A26AE-B971-4302-B346-C7DF22503365}" srcOrd="3" destOrd="0" presId="urn:microsoft.com/office/officeart/2005/8/layout/lProcess2"/>
    <dgm:cxn modelId="{B524346B-5778-4261-9F76-FD5B597D8955}" type="presParOf" srcId="{44526D22-56E9-45A0-B6B2-C2B335DE5C0F}" destId="{0290703A-9219-47DD-8304-B3F8B17E721B}" srcOrd="4" destOrd="0" presId="urn:microsoft.com/office/officeart/2005/8/layout/lProcess2"/>
    <dgm:cxn modelId="{78FAE833-FA65-448B-8CF2-2DC1DA0F0F81}" type="presParOf" srcId="{A0273B05-DBB1-4032-B205-3D3354847FE1}" destId="{C8865BC0-DED2-49C2-B383-28BD9C0A3E14}" srcOrd="3" destOrd="0" presId="urn:microsoft.com/office/officeart/2005/8/layout/lProcess2"/>
    <dgm:cxn modelId="{27380E8C-C352-4E14-9826-53BEEC216AE3}" type="presParOf" srcId="{A0273B05-DBB1-4032-B205-3D3354847FE1}" destId="{2EB3A7AD-C915-4605-A21F-EBBF2D3D00F4}" srcOrd="4" destOrd="0" presId="urn:microsoft.com/office/officeart/2005/8/layout/lProcess2"/>
    <dgm:cxn modelId="{6418559E-75C2-4160-81E3-C8C2D7B95B75}" type="presParOf" srcId="{2EB3A7AD-C915-4605-A21F-EBBF2D3D00F4}" destId="{AB6293DE-B5B5-4D19-97EF-5D33AE2BAC99}" srcOrd="0" destOrd="0" presId="urn:microsoft.com/office/officeart/2005/8/layout/lProcess2"/>
    <dgm:cxn modelId="{D00A5F28-20AA-441C-B11D-45245B0D8ECD}" type="presParOf" srcId="{2EB3A7AD-C915-4605-A21F-EBBF2D3D00F4}" destId="{E9BBD5A5-2E26-48F3-A125-B3BC5B53766F}" srcOrd="1" destOrd="0" presId="urn:microsoft.com/office/officeart/2005/8/layout/lProcess2"/>
    <dgm:cxn modelId="{A0F413AF-37C8-4692-BDFA-C35F48836DD0}" type="presParOf" srcId="{2EB3A7AD-C915-4605-A21F-EBBF2D3D00F4}" destId="{4BFD0CA3-E901-48A1-BCD2-45B0251DAE18}" srcOrd="2" destOrd="0" presId="urn:microsoft.com/office/officeart/2005/8/layout/lProcess2"/>
    <dgm:cxn modelId="{AE895774-0907-4B38-B773-B2AC1AB727D9}" type="presParOf" srcId="{4BFD0CA3-E901-48A1-BCD2-45B0251DAE18}" destId="{87E52DDE-D1E4-4390-906E-BF6CC259AAD7}" srcOrd="0" destOrd="0" presId="urn:microsoft.com/office/officeart/2005/8/layout/lProcess2"/>
    <dgm:cxn modelId="{D83133F9-AE02-465D-9C5A-3A8687A28CA2}" type="presParOf" srcId="{87E52DDE-D1E4-4390-906E-BF6CC259AAD7}" destId="{010C7AA1-A178-4411-889D-D58F744F307C}" srcOrd="0" destOrd="0" presId="urn:microsoft.com/office/officeart/2005/8/layout/lProcess2"/>
    <dgm:cxn modelId="{7B0C6E33-81E9-4204-B283-F12C1131AD93}" type="presParOf" srcId="{87E52DDE-D1E4-4390-906E-BF6CC259AAD7}" destId="{62E4EBCD-325B-493D-8C20-E308FDEBDA23}" srcOrd="1" destOrd="0" presId="urn:microsoft.com/office/officeart/2005/8/layout/lProcess2"/>
    <dgm:cxn modelId="{273526D6-CCE1-4373-A74E-865E5816D1DC}" type="presParOf" srcId="{87E52DDE-D1E4-4390-906E-BF6CC259AAD7}" destId="{88EB8538-B356-42ED-A504-E1F2992A58DF}" srcOrd="2" destOrd="0" presId="urn:microsoft.com/office/officeart/2005/8/layout/lProcess2"/>
    <dgm:cxn modelId="{CDE12CEE-9E0E-4B73-A4D6-7CF2BB90B0DC}" type="presParOf" srcId="{87E52DDE-D1E4-4390-906E-BF6CC259AAD7}" destId="{7ECD9CF4-1FC2-41E4-BA52-03998EC1604E}" srcOrd="3" destOrd="0" presId="urn:microsoft.com/office/officeart/2005/8/layout/lProcess2"/>
    <dgm:cxn modelId="{F863DC78-566A-4280-A2D1-7A0E99AD0E47}" type="presParOf" srcId="{87E52DDE-D1E4-4390-906E-BF6CC259AAD7}" destId="{AB8D807A-351B-4A0D-A905-81D5B219DCE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0AF477-21C1-4225-80FC-615A38AF5160}" type="doc">
      <dgm:prSet loTypeId="urn:microsoft.com/office/officeart/2008/layout/PictureAccentList" loCatId="list" qsTypeId="urn:microsoft.com/office/officeart/2005/8/quickstyle/simple1" qsCatId="simple" csTypeId="urn:microsoft.com/office/officeart/2005/8/colors/accent2_2" csCatId="accent2" phldr="1"/>
      <dgm:spPr/>
      <dgm:t>
        <a:bodyPr/>
        <a:lstStyle/>
        <a:p>
          <a:endParaRPr lang="en-US"/>
        </a:p>
      </dgm:t>
    </dgm:pt>
    <dgm:pt modelId="{F1C2EF93-A089-400B-A96F-EBDC7B2EC143}">
      <dgm:prSet phldrT="[Text]" custT="1"/>
      <dgm:spPr/>
      <dgm:t>
        <a:bodyPr/>
        <a:lstStyle/>
        <a:p>
          <a:r>
            <a:rPr lang="en-US" sz="2800" dirty="0">
              <a:solidFill>
                <a:schemeClr val="bg2"/>
              </a:solidFill>
            </a:rPr>
            <a:t>Stop certifying for any given platform (Cloud, on-prem)!</a:t>
          </a:r>
        </a:p>
      </dgm:t>
    </dgm:pt>
    <dgm:pt modelId="{8D7BE4CD-C3D7-4058-B251-2A8078B12227}" type="parTrans" cxnId="{D9E0114C-208F-4DE0-9D28-915EE061A71B}">
      <dgm:prSet/>
      <dgm:spPr/>
      <dgm:t>
        <a:bodyPr/>
        <a:lstStyle/>
        <a:p>
          <a:endParaRPr lang="en-US"/>
        </a:p>
      </dgm:t>
    </dgm:pt>
    <dgm:pt modelId="{31D77C5E-E115-4A69-B462-3EED625EEB2E}" type="sibTrans" cxnId="{D9E0114C-208F-4DE0-9D28-915EE061A71B}">
      <dgm:prSet/>
      <dgm:spPr/>
      <dgm:t>
        <a:bodyPr/>
        <a:lstStyle/>
        <a:p>
          <a:endParaRPr lang="en-US"/>
        </a:p>
      </dgm:t>
    </dgm:pt>
    <dgm:pt modelId="{15B8B901-7617-4691-A72C-7F75BC46FF1E}">
      <dgm:prSet custT="1"/>
      <dgm:spPr/>
      <dgm:t>
        <a:bodyPr/>
        <a:lstStyle/>
        <a:p>
          <a:r>
            <a:rPr lang="en-US" sz="2800">
              <a:solidFill>
                <a:schemeClr val="bg2"/>
              </a:solidFill>
            </a:rPr>
            <a:t>Stop certifying for a named SQL Server version!</a:t>
          </a:r>
        </a:p>
      </dgm:t>
    </dgm:pt>
    <dgm:pt modelId="{B456C6DE-4F89-4FF8-AD50-6EF32072241A}" type="parTrans" cxnId="{3AD2B214-D704-41C1-9C5C-EB7FB983464D}">
      <dgm:prSet/>
      <dgm:spPr/>
      <dgm:t>
        <a:bodyPr/>
        <a:lstStyle/>
        <a:p>
          <a:endParaRPr lang="en-US"/>
        </a:p>
      </dgm:t>
    </dgm:pt>
    <dgm:pt modelId="{3C501626-9B94-4D8B-B2FB-BB862C4209C4}" type="sibTrans" cxnId="{3AD2B214-D704-41C1-9C5C-EB7FB983464D}">
      <dgm:prSet/>
      <dgm:spPr/>
      <dgm:t>
        <a:bodyPr/>
        <a:lstStyle/>
        <a:p>
          <a:endParaRPr lang="en-US"/>
        </a:p>
      </dgm:t>
    </dgm:pt>
    <dgm:pt modelId="{32FB442F-F4C3-4E4D-8107-7CCD3F1C6255}" type="pres">
      <dgm:prSet presAssocID="{2B0AF477-21C1-4225-80FC-615A38AF5160}" presName="layout" presStyleCnt="0">
        <dgm:presLayoutVars>
          <dgm:chMax/>
          <dgm:chPref/>
          <dgm:dir/>
          <dgm:animOne val="branch"/>
          <dgm:animLvl val="lvl"/>
          <dgm:resizeHandles/>
        </dgm:presLayoutVars>
      </dgm:prSet>
      <dgm:spPr/>
    </dgm:pt>
    <dgm:pt modelId="{1BF35792-2A86-412A-89A8-9A8D9D4BD3BF}" type="pres">
      <dgm:prSet presAssocID="{F1C2EF93-A089-400B-A96F-EBDC7B2EC143}" presName="root" presStyleCnt="0">
        <dgm:presLayoutVars>
          <dgm:chMax/>
          <dgm:chPref val="4"/>
        </dgm:presLayoutVars>
      </dgm:prSet>
      <dgm:spPr/>
    </dgm:pt>
    <dgm:pt modelId="{CAB5E5C6-F1F7-4981-805D-955E98F091E0}" type="pres">
      <dgm:prSet presAssocID="{F1C2EF93-A089-400B-A96F-EBDC7B2EC143}" presName="rootComposite" presStyleCnt="0">
        <dgm:presLayoutVars/>
      </dgm:prSet>
      <dgm:spPr/>
    </dgm:pt>
    <dgm:pt modelId="{902E34D9-7EEA-4599-BB0A-67C67AFD7EE0}" type="pres">
      <dgm:prSet presAssocID="{F1C2EF93-A089-400B-A96F-EBDC7B2EC143}" presName="rootText" presStyleLbl="node0" presStyleIdx="0" presStyleCnt="2" custScaleY="337975">
        <dgm:presLayoutVars>
          <dgm:chMax/>
          <dgm:chPref val="4"/>
        </dgm:presLayoutVars>
      </dgm:prSet>
      <dgm:spPr/>
    </dgm:pt>
    <dgm:pt modelId="{F07C932F-8EA7-40CF-BF8C-E9EE9E0C870A}" type="pres">
      <dgm:prSet presAssocID="{F1C2EF93-A089-400B-A96F-EBDC7B2EC143}" presName="childShape" presStyleCnt="0">
        <dgm:presLayoutVars>
          <dgm:chMax val="0"/>
          <dgm:chPref val="0"/>
        </dgm:presLayoutVars>
      </dgm:prSet>
      <dgm:spPr/>
    </dgm:pt>
    <dgm:pt modelId="{9B9ABCA6-A538-412A-906A-9512D7D70F6F}" type="pres">
      <dgm:prSet presAssocID="{15B8B901-7617-4691-A72C-7F75BC46FF1E}" presName="root" presStyleCnt="0">
        <dgm:presLayoutVars>
          <dgm:chMax/>
          <dgm:chPref val="4"/>
        </dgm:presLayoutVars>
      </dgm:prSet>
      <dgm:spPr/>
    </dgm:pt>
    <dgm:pt modelId="{F2CE4E4C-8DE5-469B-AF5E-C7C9EC6E70CB}" type="pres">
      <dgm:prSet presAssocID="{15B8B901-7617-4691-A72C-7F75BC46FF1E}" presName="rootComposite" presStyleCnt="0">
        <dgm:presLayoutVars/>
      </dgm:prSet>
      <dgm:spPr/>
    </dgm:pt>
    <dgm:pt modelId="{229EBB6B-392D-43F2-BB82-99F540E131C7}" type="pres">
      <dgm:prSet presAssocID="{15B8B901-7617-4691-A72C-7F75BC46FF1E}" presName="rootText" presStyleLbl="node0" presStyleIdx="1" presStyleCnt="2" custScaleY="347299">
        <dgm:presLayoutVars>
          <dgm:chMax/>
          <dgm:chPref val="4"/>
        </dgm:presLayoutVars>
      </dgm:prSet>
      <dgm:spPr/>
    </dgm:pt>
    <dgm:pt modelId="{8C7A5028-FBC7-4516-A8A4-24CE2583A449}" type="pres">
      <dgm:prSet presAssocID="{15B8B901-7617-4691-A72C-7F75BC46FF1E}" presName="childShape" presStyleCnt="0">
        <dgm:presLayoutVars>
          <dgm:chMax val="0"/>
          <dgm:chPref val="0"/>
        </dgm:presLayoutVars>
      </dgm:prSet>
      <dgm:spPr/>
    </dgm:pt>
  </dgm:ptLst>
  <dgm:cxnLst>
    <dgm:cxn modelId="{DD28FE08-6B8E-4FA0-A023-5FEB385E764E}" type="presOf" srcId="{2B0AF477-21C1-4225-80FC-615A38AF5160}" destId="{32FB442F-F4C3-4E4D-8107-7CCD3F1C6255}" srcOrd="0" destOrd="0" presId="urn:microsoft.com/office/officeart/2008/layout/PictureAccentList"/>
    <dgm:cxn modelId="{3AD2B214-D704-41C1-9C5C-EB7FB983464D}" srcId="{2B0AF477-21C1-4225-80FC-615A38AF5160}" destId="{15B8B901-7617-4691-A72C-7F75BC46FF1E}" srcOrd="1" destOrd="0" parTransId="{B456C6DE-4F89-4FF8-AD50-6EF32072241A}" sibTransId="{3C501626-9B94-4D8B-B2FB-BB862C4209C4}"/>
    <dgm:cxn modelId="{D9E0114C-208F-4DE0-9D28-915EE061A71B}" srcId="{2B0AF477-21C1-4225-80FC-615A38AF5160}" destId="{F1C2EF93-A089-400B-A96F-EBDC7B2EC143}" srcOrd="0" destOrd="0" parTransId="{8D7BE4CD-C3D7-4058-B251-2A8078B12227}" sibTransId="{31D77C5E-E115-4A69-B462-3EED625EEB2E}"/>
    <dgm:cxn modelId="{F0973257-81CD-4EF6-ADD8-243040ABBE6E}" type="presOf" srcId="{F1C2EF93-A089-400B-A96F-EBDC7B2EC143}" destId="{902E34D9-7EEA-4599-BB0A-67C67AFD7EE0}" srcOrd="0" destOrd="0" presId="urn:microsoft.com/office/officeart/2008/layout/PictureAccentList"/>
    <dgm:cxn modelId="{997AD37C-7CD0-4EFF-ABF3-B267CD3BF208}" type="presOf" srcId="{15B8B901-7617-4691-A72C-7F75BC46FF1E}" destId="{229EBB6B-392D-43F2-BB82-99F540E131C7}" srcOrd="0" destOrd="0" presId="urn:microsoft.com/office/officeart/2008/layout/PictureAccentList"/>
    <dgm:cxn modelId="{54C96927-DE37-45B2-9B5E-157E5804E85A}" type="presParOf" srcId="{32FB442F-F4C3-4E4D-8107-7CCD3F1C6255}" destId="{1BF35792-2A86-412A-89A8-9A8D9D4BD3BF}" srcOrd="0" destOrd="0" presId="urn:microsoft.com/office/officeart/2008/layout/PictureAccentList"/>
    <dgm:cxn modelId="{B133DA06-DFC4-4C8B-BB9E-0B4684A882F4}" type="presParOf" srcId="{1BF35792-2A86-412A-89A8-9A8D9D4BD3BF}" destId="{CAB5E5C6-F1F7-4981-805D-955E98F091E0}" srcOrd="0" destOrd="0" presId="urn:microsoft.com/office/officeart/2008/layout/PictureAccentList"/>
    <dgm:cxn modelId="{B004209F-A0A2-49EB-82C3-499DBF3F22AC}" type="presParOf" srcId="{CAB5E5C6-F1F7-4981-805D-955E98F091E0}" destId="{902E34D9-7EEA-4599-BB0A-67C67AFD7EE0}" srcOrd="0" destOrd="0" presId="urn:microsoft.com/office/officeart/2008/layout/PictureAccentList"/>
    <dgm:cxn modelId="{625D174A-7A70-4753-90E1-8D70C08840C1}" type="presParOf" srcId="{1BF35792-2A86-412A-89A8-9A8D9D4BD3BF}" destId="{F07C932F-8EA7-40CF-BF8C-E9EE9E0C870A}" srcOrd="1" destOrd="0" presId="urn:microsoft.com/office/officeart/2008/layout/PictureAccentList"/>
    <dgm:cxn modelId="{1B5BB173-7613-411F-9C3A-2BED4BB93723}" type="presParOf" srcId="{32FB442F-F4C3-4E4D-8107-7CCD3F1C6255}" destId="{9B9ABCA6-A538-412A-906A-9512D7D70F6F}" srcOrd="1" destOrd="0" presId="urn:microsoft.com/office/officeart/2008/layout/PictureAccentList"/>
    <dgm:cxn modelId="{159F4DEE-088D-49C0-9659-453A6B46C4B6}" type="presParOf" srcId="{9B9ABCA6-A538-412A-906A-9512D7D70F6F}" destId="{F2CE4E4C-8DE5-469B-AF5E-C7C9EC6E70CB}" srcOrd="0" destOrd="0" presId="urn:microsoft.com/office/officeart/2008/layout/PictureAccentList"/>
    <dgm:cxn modelId="{5D3EFA17-C306-4E9A-9FA8-19C74BBA3BF3}" type="presParOf" srcId="{F2CE4E4C-8DE5-469B-AF5E-C7C9EC6E70CB}" destId="{229EBB6B-392D-43F2-BB82-99F540E131C7}" srcOrd="0" destOrd="0" presId="urn:microsoft.com/office/officeart/2008/layout/PictureAccentList"/>
    <dgm:cxn modelId="{78612D2A-3100-4508-949A-AFEA239E8AE7}" type="presParOf" srcId="{9B9ABCA6-A538-412A-906A-9512D7D70F6F}" destId="{8C7A5028-FBC7-4516-A8A4-24CE2583A449}"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B3803A-C0BC-46FC-AB28-7C6A1374E26C}"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87620432-6C3B-4D7E-A25A-AD2989DF04E2}">
      <dgm:prSet/>
      <dgm:spPr/>
      <dgm:t>
        <a:bodyPr/>
        <a:lstStyle/>
        <a:p>
          <a:r>
            <a:rPr lang="en-US" dirty="0">
              <a:solidFill>
                <a:schemeClr val="bg2"/>
              </a:solidFill>
            </a:rPr>
            <a:t>Simplified application certification on-premise and Azure (e.g. Azure SQL DB MI).</a:t>
          </a:r>
        </a:p>
      </dgm:t>
    </dgm:pt>
    <dgm:pt modelId="{6192E5A6-43C1-4452-86F5-E495CFD26478}" type="parTrans" cxnId="{7D6C283B-DF77-4685-83CD-DD58911C97A9}">
      <dgm:prSet/>
      <dgm:spPr/>
      <dgm:t>
        <a:bodyPr/>
        <a:lstStyle/>
        <a:p>
          <a:endParaRPr lang="en-US">
            <a:solidFill>
              <a:schemeClr val="bg2"/>
            </a:solidFill>
          </a:endParaRPr>
        </a:p>
      </dgm:t>
    </dgm:pt>
    <dgm:pt modelId="{8EDA8F16-EE3C-42BD-A902-6A8AFA949408}" type="sibTrans" cxnId="{7D6C283B-DF77-4685-83CD-DD58911C97A9}">
      <dgm:prSet/>
      <dgm:spPr/>
      <dgm:t>
        <a:bodyPr/>
        <a:lstStyle/>
        <a:p>
          <a:endParaRPr lang="en-US">
            <a:solidFill>
              <a:schemeClr val="bg2"/>
            </a:solidFill>
          </a:endParaRPr>
        </a:p>
      </dgm:t>
    </dgm:pt>
    <dgm:pt modelId="{D52D8A10-19FE-45DF-82F7-B9D934F32193}">
      <dgm:prSet/>
      <dgm:spPr/>
      <dgm:t>
        <a:bodyPr/>
        <a:lstStyle/>
        <a:p>
          <a:r>
            <a:rPr lang="en-US">
              <a:solidFill>
                <a:schemeClr val="bg2"/>
              </a:solidFill>
            </a:rPr>
            <a:t>Ability to provide customer a choice of latest SQL Server platform based on certified DB </a:t>
          </a:r>
          <a:r>
            <a:rPr lang="en-US" err="1">
              <a:solidFill>
                <a:schemeClr val="bg2"/>
              </a:solidFill>
            </a:rPr>
            <a:t>compat</a:t>
          </a:r>
          <a:r>
            <a:rPr lang="en-US">
              <a:solidFill>
                <a:schemeClr val="bg2"/>
              </a:solidFill>
            </a:rPr>
            <a:t> level.</a:t>
          </a:r>
        </a:p>
      </dgm:t>
    </dgm:pt>
    <dgm:pt modelId="{9D6C5DB1-FFEF-4F0B-BE58-A88E050F3C8B}" type="parTrans" cxnId="{2098CB77-6C71-419A-BCA5-DDE22BCC6227}">
      <dgm:prSet/>
      <dgm:spPr/>
      <dgm:t>
        <a:bodyPr/>
        <a:lstStyle/>
        <a:p>
          <a:endParaRPr lang="en-US">
            <a:solidFill>
              <a:schemeClr val="bg2"/>
            </a:solidFill>
          </a:endParaRPr>
        </a:p>
      </dgm:t>
    </dgm:pt>
    <dgm:pt modelId="{7B726347-E13C-4E03-BFD4-B1D47E52E856}" type="sibTrans" cxnId="{2098CB77-6C71-419A-BCA5-DDE22BCC6227}">
      <dgm:prSet/>
      <dgm:spPr/>
      <dgm:t>
        <a:bodyPr/>
        <a:lstStyle/>
        <a:p>
          <a:endParaRPr lang="en-US">
            <a:solidFill>
              <a:schemeClr val="bg2"/>
            </a:solidFill>
          </a:endParaRPr>
        </a:p>
      </dgm:t>
    </dgm:pt>
    <dgm:pt modelId="{176ABFC1-8EAD-4768-92AE-7210B5BB64DB}">
      <dgm:prSet/>
      <dgm:spPr/>
      <dgm:t>
        <a:bodyPr/>
        <a:lstStyle/>
        <a:p>
          <a:r>
            <a:rPr lang="en-US">
              <a:solidFill>
                <a:schemeClr val="bg2"/>
              </a:solidFill>
            </a:rPr>
            <a:t>Improved risk management by decoupling application upgrade cycles from Database upgrade cycles.</a:t>
          </a:r>
        </a:p>
      </dgm:t>
    </dgm:pt>
    <dgm:pt modelId="{CCEBD506-EF19-4EC2-BB20-72AC0BDD5C51}" type="parTrans" cxnId="{1ECDBAB6-1835-457A-AEB3-DFB0BDB5B385}">
      <dgm:prSet/>
      <dgm:spPr/>
      <dgm:t>
        <a:bodyPr/>
        <a:lstStyle/>
        <a:p>
          <a:endParaRPr lang="en-US">
            <a:solidFill>
              <a:schemeClr val="bg2"/>
            </a:solidFill>
          </a:endParaRPr>
        </a:p>
      </dgm:t>
    </dgm:pt>
    <dgm:pt modelId="{5AE8EC21-CA34-402C-BEEE-76D80F0425AE}" type="sibTrans" cxnId="{1ECDBAB6-1835-457A-AEB3-DFB0BDB5B385}">
      <dgm:prSet/>
      <dgm:spPr/>
      <dgm:t>
        <a:bodyPr/>
        <a:lstStyle/>
        <a:p>
          <a:endParaRPr lang="en-US">
            <a:solidFill>
              <a:schemeClr val="bg2"/>
            </a:solidFill>
          </a:endParaRPr>
        </a:p>
      </dgm:t>
    </dgm:pt>
    <dgm:pt modelId="{9B82B119-8940-4CC4-8400-D07FCE7B05F5}" type="pres">
      <dgm:prSet presAssocID="{42B3803A-C0BC-46FC-AB28-7C6A1374E26C}" presName="linear" presStyleCnt="0">
        <dgm:presLayoutVars>
          <dgm:animLvl val="lvl"/>
          <dgm:resizeHandles val="exact"/>
        </dgm:presLayoutVars>
      </dgm:prSet>
      <dgm:spPr/>
    </dgm:pt>
    <dgm:pt modelId="{DFEB1819-2A72-498E-8075-433B7396B3BB}" type="pres">
      <dgm:prSet presAssocID="{87620432-6C3B-4D7E-A25A-AD2989DF04E2}" presName="parentText" presStyleLbl="node1" presStyleIdx="0" presStyleCnt="3">
        <dgm:presLayoutVars>
          <dgm:chMax val="0"/>
          <dgm:bulletEnabled val="1"/>
        </dgm:presLayoutVars>
      </dgm:prSet>
      <dgm:spPr/>
    </dgm:pt>
    <dgm:pt modelId="{912FC0F9-F11B-490E-B6E3-01DD059D0277}" type="pres">
      <dgm:prSet presAssocID="{8EDA8F16-EE3C-42BD-A902-6A8AFA949408}" presName="spacer" presStyleCnt="0"/>
      <dgm:spPr/>
    </dgm:pt>
    <dgm:pt modelId="{360A938E-74E5-4CB0-8313-6D778294DC64}" type="pres">
      <dgm:prSet presAssocID="{D52D8A10-19FE-45DF-82F7-B9D934F32193}" presName="parentText" presStyleLbl="node1" presStyleIdx="1" presStyleCnt="3">
        <dgm:presLayoutVars>
          <dgm:chMax val="0"/>
          <dgm:bulletEnabled val="1"/>
        </dgm:presLayoutVars>
      </dgm:prSet>
      <dgm:spPr/>
    </dgm:pt>
    <dgm:pt modelId="{C33B8172-AB36-4B37-8FB0-04BF1755B7D5}" type="pres">
      <dgm:prSet presAssocID="{7B726347-E13C-4E03-BFD4-B1D47E52E856}" presName="spacer" presStyleCnt="0"/>
      <dgm:spPr/>
    </dgm:pt>
    <dgm:pt modelId="{69CF9BFE-9525-4642-9135-CE5B6FC44553}" type="pres">
      <dgm:prSet presAssocID="{176ABFC1-8EAD-4768-92AE-7210B5BB64DB}" presName="parentText" presStyleLbl="node1" presStyleIdx="2" presStyleCnt="3">
        <dgm:presLayoutVars>
          <dgm:chMax val="0"/>
          <dgm:bulletEnabled val="1"/>
        </dgm:presLayoutVars>
      </dgm:prSet>
      <dgm:spPr/>
    </dgm:pt>
  </dgm:ptLst>
  <dgm:cxnLst>
    <dgm:cxn modelId="{7D6C283B-DF77-4685-83CD-DD58911C97A9}" srcId="{42B3803A-C0BC-46FC-AB28-7C6A1374E26C}" destId="{87620432-6C3B-4D7E-A25A-AD2989DF04E2}" srcOrd="0" destOrd="0" parTransId="{6192E5A6-43C1-4452-86F5-E495CFD26478}" sibTransId="{8EDA8F16-EE3C-42BD-A902-6A8AFA949408}"/>
    <dgm:cxn modelId="{6FA57543-6B59-42F7-A9C4-768B21C1A52F}" type="presOf" srcId="{87620432-6C3B-4D7E-A25A-AD2989DF04E2}" destId="{DFEB1819-2A72-498E-8075-433B7396B3BB}" srcOrd="0" destOrd="0" presId="urn:microsoft.com/office/officeart/2005/8/layout/vList2"/>
    <dgm:cxn modelId="{CC448972-84B4-4BF1-82A1-624FB02EFBD7}" type="presOf" srcId="{176ABFC1-8EAD-4768-92AE-7210B5BB64DB}" destId="{69CF9BFE-9525-4642-9135-CE5B6FC44553}" srcOrd="0" destOrd="0" presId="urn:microsoft.com/office/officeart/2005/8/layout/vList2"/>
    <dgm:cxn modelId="{2098CB77-6C71-419A-BCA5-DDE22BCC6227}" srcId="{42B3803A-C0BC-46FC-AB28-7C6A1374E26C}" destId="{D52D8A10-19FE-45DF-82F7-B9D934F32193}" srcOrd="1" destOrd="0" parTransId="{9D6C5DB1-FFEF-4F0B-BE58-A88E050F3C8B}" sibTransId="{7B726347-E13C-4E03-BFD4-B1D47E52E856}"/>
    <dgm:cxn modelId="{875E925A-8197-437F-8FF1-071FB91B21EB}" type="presOf" srcId="{D52D8A10-19FE-45DF-82F7-B9D934F32193}" destId="{360A938E-74E5-4CB0-8313-6D778294DC64}" srcOrd="0" destOrd="0" presId="urn:microsoft.com/office/officeart/2005/8/layout/vList2"/>
    <dgm:cxn modelId="{CB08487B-34DC-4F56-AD40-3253016E8890}" type="presOf" srcId="{42B3803A-C0BC-46FC-AB28-7C6A1374E26C}" destId="{9B82B119-8940-4CC4-8400-D07FCE7B05F5}" srcOrd="0" destOrd="0" presId="urn:microsoft.com/office/officeart/2005/8/layout/vList2"/>
    <dgm:cxn modelId="{1ECDBAB6-1835-457A-AEB3-DFB0BDB5B385}" srcId="{42B3803A-C0BC-46FC-AB28-7C6A1374E26C}" destId="{176ABFC1-8EAD-4768-92AE-7210B5BB64DB}" srcOrd="2" destOrd="0" parTransId="{CCEBD506-EF19-4EC2-BB20-72AC0BDD5C51}" sibTransId="{5AE8EC21-CA34-402C-BEEE-76D80F0425AE}"/>
    <dgm:cxn modelId="{FC17E237-64FE-4917-9F3C-C817B4AD29A0}" type="presParOf" srcId="{9B82B119-8940-4CC4-8400-D07FCE7B05F5}" destId="{DFEB1819-2A72-498E-8075-433B7396B3BB}" srcOrd="0" destOrd="0" presId="urn:microsoft.com/office/officeart/2005/8/layout/vList2"/>
    <dgm:cxn modelId="{8799070C-64CF-4EE2-9F89-74762113ED60}" type="presParOf" srcId="{9B82B119-8940-4CC4-8400-D07FCE7B05F5}" destId="{912FC0F9-F11B-490E-B6E3-01DD059D0277}" srcOrd="1" destOrd="0" presId="urn:microsoft.com/office/officeart/2005/8/layout/vList2"/>
    <dgm:cxn modelId="{E1C03C21-00C9-4326-A828-A7CCC9A8B181}" type="presParOf" srcId="{9B82B119-8940-4CC4-8400-D07FCE7B05F5}" destId="{360A938E-74E5-4CB0-8313-6D778294DC64}" srcOrd="2" destOrd="0" presId="urn:microsoft.com/office/officeart/2005/8/layout/vList2"/>
    <dgm:cxn modelId="{CEA69BBD-FB7F-4959-8A15-2CE0AED9430A}" type="presParOf" srcId="{9B82B119-8940-4CC4-8400-D07FCE7B05F5}" destId="{C33B8172-AB36-4B37-8FB0-04BF1755B7D5}" srcOrd="3" destOrd="0" presId="urn:microsoft.com/office/officeart/2005/8/layout/vList2"/>
    <dgm:cxn modelId="{F3E9D095-6207-4C6F-8A8C-6BB720FB0425}" type="presParOf" srcId="{9B82B119-8940-4CC4-8400-D07FCE7B05F5}" destId="{69CF9BFE-9525-4642-9135-CE5B6FC4455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B3803A-C0BC-46FC-AB28-7C6A1374E26C}" type="doc">
      <dgm:prSet loTypeId="urn:microsoft.com/office/officeart/2005/8/layout/hierarchy4" loCatId="list" qsTypeId="urn:microsoft.com/office/officeart/2005/8/quickstyle/simple1" qsCatId="simple" csTypeId="urn:microsoft.com/office/officeart/2005/8/colors/accent4_2" csCatId="accent4" phldr="1"/>
      <dgm:spPr/>
      <dgm:t>
        <a:bodyPr/>
        <a:lstStyle/>
        <a:p>
          <a:endParaRPr lang="en-US"/>
        </a:p>
      </dgm:t>
    </dgm:pt>
    <dgm:pt modelId="{99041CE6-90C1-41C8-A0C2-C8030376833C}">
      <dgm:prSet phldrT="[Text]"/>
      <dgm:spPr/>
      <dgm:t>
        <a:bodyPr/>
        <a:lstStyle/>
        <a:p>
          <a:r>
            <a:rPr lang="en-US" dirty="0">
              <a:solidFill>
                <a:schemeClr val="bg2"/>
              </a:solidFill>
            </a:rPr>
            <a:t>Microsoft Database Compatibility Level </a:t>
          </a:r>
          <a:r>
            <a:rPr lang="en-US" u="sng" dirty="0">
              <a:solidFill>
                <a:schemeClr val="bg2"/>
              </a:solidFill>
            </a:rPr>
            <a:t>Protection</a:t>
          </a:r>
          <a:endParaRPr lang="en-US" dirty="0">
            <a:solidFill>
              <a:schemeClr val="bg2"/>
            </a:solidFill>
          </a:endParaRPr>
        </a:p>
      </dgm:t>
    </dgm:pt>
    <dgm:pt modelId="{90D94BA8-3036-449A-8C11-AAE6FDA2EB34}" type="parTrans" cxnId="{3720A8ED-E3FB-4324-B0B9-2F05AE591D30}">
      <dgm:prSet/>
      <dgm:spPr/>
      <dgm:t>
        <a:bodyPr/>
        <a:lstStyle/>
        <a:p>
          <a:endParaRPr lang="en-US">
            <a:solidFill>
              <a:schemeClr val="bg2"/>
            </a:solidFill>
          </a:endParaRPr>
        </a:p>
      </dgm:t>
    </dgm:pt>
    <dgm:pt modelId="{A5915128-9DDD-4630-AFC5-951A008884D3}" type="sibTrans" cxnId="{3720A8ED-E3FB-4324-B0B9-2F05AE591D30}">
      <dgm:prSet/>
      <dgm:spPr/>
      <dgm:t>
        <a:bodyPr/>
        <a:lstStyle/>
        <a:p>
          <a:endParaRPr lang="en-US">
            <a:solidFill>
              <a:schemeClr val="bg2"/>
            </a:solidFill>
          </a:endParaRPr>
        </a:p>
      </dgm:t>
    </dgm:pt>
    <dgm:pt modelId="{12D9C702-DB8A-47FF-A198-602EBC10A9DD}">
      <dgm:prSet/>
      <dgm:spPr/>
      <dgm:t>
        <a:bodyPr/>
        <a:lstStyle/>
        <a:p>
          <a:r>
            <a:rPr lang="en-US">
              <a:solidFill>
                <a:schemeClr val="bg2"/>
              </a:solidFill>
            </a:rPr>
            <a:t>Full Functional protection once assessment tools runs clean with no errors.</a:t>
          </a:r>
        </a:p>
      </dgm:t>
    </dgm:pt>
    <dgm:pt modelId="{E21B152A-3766-4BA2-8A15-B1C321545E71}" type="parTrans" cxnId="{FF4FC9DD-CA3C-4326-A572-4173F4EC30E8}">
      <dgm:prSet/>
      <dgm:spPr/>
      <dgm:t>
        <a:bodyPr/>
        <a:lstStyle/>
        <a:p>
          <a:endParaRPr lang="en-US">
            <a:solidFill>
              <a:schemeClr val="bg2"/>
            </a:solidFill>
          </a:endParaRPr>
        </a:p>
      </dgm:t>
    </dgm:pt>
    <dgm:pt modelId="{C36239B0-267A-470A-AB0A-5CB632DD6C44}" type="sibTrans" cxnId="{FF4FC9DD-CA3C-4326-A572-4173F4EC30E8}">
      <dgm:prSet/>
      <dgm:spPr/>
      <dgm:t>
        <a:bodyPr/>
        <a:lstStyle/>
        <a:p>
          <a:endParaRPr lang="en-US">
            <a:solidFill>
              <a:schemeClr val="bg2"/>
            </a:solidFill>
          </a:endParaRPr>
        </a:p>
      </dgm:t>
    </dgm:pt>
    <dgm:pt modelId="{B58C766D-9888-403E-B5AE-1DDAAB1D77C7}">
      <dgm:prSet/>
      <dgm:spPr/>
      <dgm:t>
        <a:bodyPr/>
        <a:lstStyle/>
        <a:p>
          <a:r>
            <a:rPr lang="en-US">
              <a:solidFill>
                <a:schemeClr val="bg2"/>
              </a:solidFill>
            </a:rPr>
            <a:t>Query Plan shape protection on comparable hardware.</a:t>
          </a:r>
        </a:p>
      </dgm:t>
    </dgm:pt>
    <dgm:pt modelId="{361C4EDD-C8D8-4B25-A8F7-A1731E1C03AC}" type="parTrans" cxnId="{9D53DC4E-9AF6-483E-AA73-9B5E6A562B86}">
      <dgm:prSet/>
      <dgm:spPr/>
      <dgm:t>
        <a:bodyPr/>
        <a:lstStyle/>
        <a:p>
          <a:endParaRPr lang="en-US">
            <a:solidFill>
              <a:schemeClr val="bg2"/>
            </a:solidFill>
          </a:endParaRPr>
        </a:p>
      </dgm:t>
    </dgm:pt>
    <dgm:pt modelId="{C49F5508-3CA9-4E19-8A93-4900267276DE}" type="sibTrans" cxnId="{9D53DC4E-9AF6-483E-AA73-9B5E6A562B86}">
      <dgm:prSet/>
      <dgm:spPr/>
      <dgm:t>
        <a:bodyPr/>
        <a:lstStyle/>
        <a:p>
          <a:endParaRPr lang="en-US">
            <a:solidFill>
              <a:schemeClr val="bg2"/>
            </a:solidFill>
          </a:endParaRPr>
        </a:p>
      </dgm:t>
    </dgm:pt>
    <dgm:pt modelId="{3E1D04A1-5E7F-4422-828C-C09B4A14D9E8}">
      <dgm:prSet/>
      <dgm:spPr/>
      <dgm:t>
        <a:bodyPr/>
        <a:lstStyle/>
        <a:p>
          <a:r>
            <a:rPr lang="en-US">
              <a:solidFill>
                <a:schemeClr val="bg2"/>
              </a:solidFill>
            </a:rPr>
            <a:t>Maintaining backward compatibility is very important to SQL Server team.</a:t>
          </a:r>
        </a:p>
      </dgm:t>
    </dgm:pt>
    <dgm:pt modelId="{ACEC7677-C1CB-443D-A836-F4936A3F0F31}" type="parTrans" cxnId="{175BCF90-9645-4113-A06B-53846835EFDC}">
      <dgm:prSet/>
      <dgm:spPr/>
      <dgm:t>
        <a:bodyPr/>
        <a:lstStyle/>
        <a:p>
          <a:endParaRPr lang="en-US">
            <a:solidFill>
              <a:schemeClr val="bg2"/>
            </a:solidFill>
          </a:endParaRPr>
        </a:p>
      </dgm:t>
    </dgm:pt>
    <dgm:pt modelId="{0263CD6F-B3FC-4539-964E-A5B9501B556A}" type="sibTrans" cxnId="{175BCF90-9645-4113-A06B-53846835EFDC}">
      <dgm:prSet/>
      <dgm:spPr/>
      <dgm:t>
        <a:bodyPr/>
        <a:lstStyle/>
        <a:p>
          <a:endParaRPr lang="en-US">
            <a:solidFill>
              <a:schemeClr val="bg2"/>
            </a:solidFill>
          </a:endParaRPr>
        </a:p>
      </dgm:t>
    </dgm:pt>
    <dgm:pt modelId="{7B6EB133-E965-4DA1-AEDA-9F56B19073FB}" type="pres">
      <dgm:prSet presAssocID="{42B3803A-C0BC-46FC-AB28-7C6A1374E26C}" presName="Name0" presStyleCnt="0">
        <dgm:presLayoutVars>
          <dgm:chPref val="1"/>
          <dgm:dir/>
          <dgm:animOne val="branch"/>
          <dgm:animLvl val="lvl"/>
          <dgm:resizeHandles/>
        </dgm:presLayoutVars>
      </dgm:prSet>
      <dgm:spPr/>
    </dgm:pt>
    <dgm:pt modelId="{9DEAF91D-988B-436A-B4AD-0FA38680801F}" type="pres">
      <dgm:prSet presAssocID="{99041CE6-90C1-41C8-A0C2-C8030376833C}" presName="vertOne" presStyleCnt="0"/>
      <dgm:spPr/>
    </dgm:pt>
    <dgm:pt modelId="{0F131562-68F0-4B19-9C9B-11EDABF5C6C2}" type="pres">
      <dgm:prSet presAssocID="{99041CE6-90C1-41C8-A0C2-C8030376833C}" presName="txOne" presStyleLbl="node0" presStyleIdx="0" presStyleCnt="1" custScaleY="56530" custLinFactNeighborX="-13878" custLinFactNeighborY="-34886">
        <dgm:presLayoutVars>
          <dgm:chPref val="3"/>
        </dgm:presLayoutVars>
      </dgm:prSet>
      <dgm:spPr/>
    </dgm:pt>
    <dgm:pt modelId="{AB3CB3C0-8712-4BA4-81B8-87F9A0830E47}" type="pres">
      <dgm:prSet presAssocID="{99041CE6-90C1-41C8-A0C2-C8030376833C}" presName="parTransOne" presStyleCnt="0"/>
      <dgm:spPr/>
    </dgm:pt>
    <dgm:pt modelId="{90E14036-F607-48D2-8BB7-691FF71B9DDB}" type="pres">
      <dgm:prSet presAssocID="{99041CE6-90C1-41C8-A0C2-C8030376833C}" presName="horzOne" presStyleCnt="0"/>
      <dgm:spPr/>
    </dgm:pt>
    <dgm:pt modelId="{B6223322-94B2-4196-8422-7042F58D06B8}" type="pres">
      <dgm:prSet presAssocID="{12D9C702-DB8A-47FF-A198-602EBC10A9DD}" presName="vertTwo" presStyleCnt="0"/>
      <dgm:spPr/>
    </dgm:pt>
    <dgm:pt modelId="{BB60262A-7260-41EC-A300-83A70430AB88}" type="pres">
      <dgm:prSet presAssocID="{12D9C702-DB8A-47FF-A198-602EBC10A9DD}" presName="txTwo" presStyleLbl="node2" presStyleIdx="0" presStyleCnt="3">
        <dgm:presLayoutVars>
          <dgm:chPref val="3"/>
        </dgm:presLayoutVars>
      </dgm:prSet>
      <dgm:spPr/>
    </dgm:pt>
    <dgm:pt modelId="{55BC2CBB-6E25-40CC-9A8D-C06CE5B7F0A8}" type="pres">
      <dgm:prSet presAssocID="{12D9C702-DB8A-47FF-A198-602EBC10A9DD}" presName="horzTwo" presStyleCnt="0"/>
      <dgm:spPr/>
    </dgm:pt>
    <dgm:pt modelId="{287E28FA-D374-4A5D-A472-F229463CB04D}" type="pres">
      <dgm:prSet presAssocID="{C36239B0-267A-470A-AB0A-5CB632DD6C44}" presName="sibSpaceTwo" presStyleCnt="0"/>
      <dgm:spPr/>
    </dgm:pt>
    <dgm:pt modelId="{DA53B45B-5499-47F8-A556-0964BFD87D36}" type="pres">
      <dgm:prSet presAssocID="{B58C766D-9888-403E-B5AE-1DDAAB1D77C7}" presName="vertTwo" presStyleCnt="0"/>
      <dgm:spPr/>
    </dgm:pt>
    <dgm:pt modelId="{7818A2DF-6CC5-48A1-A1AD-474D3C9CEE83}" type="pres">
      <dgm:prSet presAssocID="{B58C766D-9888-403E-B5AE-1DDAAB1D77C7}" presName="txTwo" presStyleLbl="node2" presStyleIdx="1" presStyleCnt="3">
        <dgm:presLayoutVars>
          <dgm:chPref val="3"/>
        </dgm:presLayoutVars>
      </dgm:prSet>
      <dgm:spPr/>
    </dgm:pt>
    <dgm:pt modelId="{9B79251B-783E-491A-A9E5-F58B89F63EC8}" type="pres">
      <dgm:prSet presAssocID="{B58C766D-9888-403E-B5AE-1DDAAB1D77C7}" presName="horzTwo" presStyleCnt="0"/>
      <dgm:spPr/>
    </dgm:pt>
    <dgm:pt modelId="{FE2D0123-6B91-4B0E-A0EA-6AE9FCE6D574}" type="pres">
      <dgm:prSet presAssocID="{C49F5508-3CA9-4E19-8A93-4900267276DE}" presName="sibSpaceTwo" presStyleCnt="0"/>
      <dgm:spPr/>
    </dgm:pt>
    <dgm:pt modelId="{56A0D942-50A4-4348-9583-FC96137351ED}" type="pres">
      <dgm:prSet presAssocID="{3E1D04A1-5E7F-4422-828C-C09B4A14D9E8}" presName="vertTwo" presStyleCnt="0"/>
      <dgm:spPr/>
    </dgm:pt>
    <dgm:pt modelId="{3B92D154-099C-4BE2-9BB9-C48EC9DD153F}" type="pres">
      <dgm:prSet presAssocID="{3E1D04A1-5E7F-4422-828C-C09B4A14D9E8}" presName="txTwo" presStyleLbl="node2" presStyleIdx="2" presStyleCnt="3">
        <dgm:presLayoutVars>
          <dgm:chPref val="3"/>
        </dgm:presLayoutVars>
      </dgm:prSet>
      <dgm:spPr/>
    </dgm:pt>
    <dgm:pt modelId="{BB27141E-5621-4AB1-9F06-0F814C66E625}" type="pres">
      <dgm:prSet presAssocID="{3E1D04A1-5E7F-4422-828C-C09B4A14D9E8}" presName="horzTwo" presStyleCnt="0"/>
      <dgm:spPr/>
    </dgm:pt>
  </dgm:ptLst>
  <dgm:cxnLst>
    <dgm:cxn modelId="{D19C6C0F-6071-4D35-88D2-7DA633252AF9}" type="presOf" srcId="{3E1D04A1-5E7F-4422-828C-C09B4A14D9E8}" destId="{3B92D154-099C-4BE2-9BB9-C48EC9DD153F}" srcOrd="0" destOrd="0" presId="urn:microsoft.com/office/officeart/2005/8/layout/hierarchy4"/>
    <dgm:cxn modelId="{46818032-BA35-4235-BB2E-BB6751F92E86}" type="presOf" srcId="{B58C766D-9888-403E-B5AE-1DDAAB1D77C7}" destId="{7818A2DF-6CC5-48A1-A1AD-474D3C9CEE83}" srcOrd="0" destOrd="0" presId="urn:microsoft.com/office/officeart/2005/8/layout/hierarchy4"/>
    <dgm:cxn modelId="{EFE2EE32-C1A4-465C-9811-39200747025B}" type="presOf" srcId="{99041CE6-90C1-41C8-A0C2-C8030376833C}" destId="{0F131562-68F0-4B19-9C9B-11EDABF5C6C2}" srcOrd="0" destOrd="0" presId="urn:microsoft.com/office/officeart/2005/8/layout/hierarchy4"/>
    <dgm:cxn modelId="{9D53DC4E-9AF6-483E-AA73-9B5E6A562B86}" srcId="{99041CE6-90C1-41C8-A0C2-C8030376833C}" destId="{B58C766D-9888-403E-B5AE-1DDAAB1D77C7}" srcOrd="1" destOrd="0" parTransId="{361C4EDD-C8D8-4B25-A8F7-A1731E1C03AC}" sibTransId="{C49F5508-3CA9-4E19-8A93-4900267276DE}"/>
    <dgm:cxn modelId="{CCD2527F-CC1A-43B0-85AB-5C7AFA6D610E}" type="presOf" srcId="{12D9C702-DB8A-47FF-A198-602EBC10A9DD}" destId="{BB60262A-7260-41EC-A300-83A70430AB88}" srcOrd="0" destOrd="0" presId="urn:microsoft.com/office/officeart/2005/8/layout/hierarchy4"/>
    <dgm:cxn modelId="{5243DC87-BD8E-4D91-B59A-F1A624514EEB}" type="presOf" srcId="{42B3803A-C0BC-46FC-AB28-7C6A1374E26C}" destId="{7B6EB133-E965-4DA1-AEDA-9F56B19073FB}" srcOrd="0" destOrd="0" presId="urn:microsoft.com/office/officeart/2005/8/layout/hierarchy4"/>
    <dgm:cxn modelId="{175BCF90-9645-4113-A06B-53846835EFDC}" srcId="{99041CE6-90C1-41C8-A0C2-C8030376833C}" destId="{3E1D04A1-5E7F-4422-828C-C09B4A14D9E8}" srcOrd="2" destOrd="0" parTransId="{ACEC7677-C1CB-443D-A836-F4936A3F0F31}" sibTransId="{0263CD6F-B3FC-4539-964E-A5B9501B556A}"/>
    <dgm:cxn modelId="{FF4FC9DD-CA3C-4326-A572-4173F4EC30E8}" srcId="{99041CE6-90C1-41C8-A0C2-C8030376833C}" destId="{12D9C702-DB8A-47FF-A198-602EBC10A9DD}" srcOrd="0" destOrd="0" parTransId="{E21B152A-3766-4BA2-8A15-B1C321545E71}" sibTransId="{C36239B0-267A-470A-AB0A-5CB632DD6C44}"/>
    <dgm:cxn modelId="{3720A8ED-E3FB-4324-B0B9-2F05AE591D30}" srcId="{42B3803A-C0BC-46FC-AB28-7C6A1374E26C}" destId="{99041CE6-90C1-41C8-A0C2-C8030376833C}" srcOrd="0" destOrd="0" parTransId="{90D94BA8-3036-449A-8C11-AAE6FDA2EB34}" sibTransId="{A5915128-9DDD-4630-AFC5-951A008884D3}"/>
    <dgm:cxn modelId="{00F7E771-1A4F-4069-BBCA-09410F119D3C}" type="presParOf" srcId="{7B6EB133-E965-4DA1-AEDA-9F56B19073FB}" destId="{9DEAF91D-988B-436A-B4AD-0FA38680801F}" srcOrd="0" destOrd="0" presId="urn:microsoft.com/office/officeart/2005/8/layout/hierarchy4"/>
    <dgm:cxn modelId="{4ACE5188-FED3-418B-A070-033B33A58F09}" type="presParOf" srcId="{9DEAF91D-988B-436A-B4AD-0FA38680801F}" destId="{0F131562-68F0-4B19-9C9B-11EDABF5C6C2}" srcOrd="0" destOrd="0" presId="urn:microsoft.com/office/officeart/2005/8/layout/hierarchy4"/>
    <dgm:cxn modelId="{632148F2-B851-4009-849D-63A089183C10}" type="presParOf" srcId="{9DEAF91D-988B-436A-B4AD-0FA38680801F}" destId="{AB3CB3C0-8712-4BA4-81B8-87F9A0830E47}" srcOrd="1" destOrd="0" presId="urn:microsoft.com/office/officeart/2005/8/layout/hierarchy4"/>
    <dgm:cxn modelId="{85E55806-0320-45FA-BC7E-C8DA8764BFE7}" type="presParOf" srcId="{9DEAF91D-988B-436A-B4AD-0FA38680801F}" destId="{90E14036-F607-48D2-8BB7-691FF71B9DDB}" srcOrd="2" destOrd="0" presId="urn:microsoft.com/office/officeart/2005/8/layout/hierarchy4"/>
    <dgm:cxn modelId="{840303A4-5CFA-4EFD-8025-EFC8A8747B43}" type="presParOf" srcId="{90E14036-F607-48D2-8BB7-691FF71B9DDB}" destId="{B6223322-94B2-4196-8422-7042F58D06B8}" srcOrd="0" destOrd="0" presId="urn:microsoft.com/office/officeart/2005/8/layout/hierarchy4"/>
    <dgm:cxn modelId="{F20A9E2C-4405-4049-84A7-47C042C04F5F}" type="presParOf" srcId="{B6223322-94B2-4196-8422-7042F58D06B8}" destId="{BB60262A-7260-41EC-A300-83A70430AB88}" srcOrd="0" destOrd="0" presId="urn:microsoft.com/office/officeart/2005/8/layout/hierarchy4"/>
    <dgm:cxn modelId="{9C2F95F6-80C2-4662-9802-6ED667680258}" type="presParOf" srcId="{B6223322-94B2-4196-8422-7042F58D06B8}" destId="{55BC2CBB-6E25-40CC-9A8D-C06CE5B7F0A8}" srcOrd="1" destOrd="0" presId="urn:microsoft.com/office/officeart/2005/8/layout/hierarchy4"/>
    <dgm:cxn modelId="{B566995C-D5C2-4F78-8A6A-6814F636FD71}" type="presParOf" srcId="{90E14036-F607-48D2-8BB7-691FF71B9DDB}" destId="{287E28FA-D374-4A5D-A472-F229463CB04D}" srcOrd="1" destOrd="0" presId="urn:microsoft.com/office/officeart/2005/8/layout/hierarchy4"/>
    <dgm:cxn modelId="{8D8BF93C-A18F-44E7-A345-47BEA82FAF04}" type="presParOf" srcId="{90E14036-F607-48D2-8BB7-691FF71B9DDB}" destId="{DA53B45B-5499-47F8-A556-0964BFD87D36}" srcOrd="2" destOrd="0" presId="urn:microsoft.com/office/officeart/2005/8/layout/hierarchy4"/>
    <dgm:cxn modelId="{B688EC78-A849-48CB-9C9C-3240F25BBBED}" type="presParOf" srcId="{DA53B45B-5499-47F8-A556-0964BFD87D36}" destId="{7818A2DF-6CC5-48A1-A1AD-474D3C9CEE83}" srcOrd="0" destOrd="0" presId="urn:microsoft.com/office/officeart/2005/8/layout/hierarchy4"/>
    <dgm:cxn modelId="{4608DEE6-957D-4AEB-811E-0BBEE4B61DD9}" type="presParOf" srcId="{DA53B45B-5499-47F8-A556-0964BFD87D36}" destId="{9B79251B-783E-491A-A9E5-F58B89F63EC8}" srcOrd="1" destOrd="0" presId="urn:microsoft.com/office/officeart/2005/8/layout/hierarchy4"/>
    <dgm:cxn modelId="{D3CC74D2-B098-4992-BFCA-5D7E349FB592}" type="presParOf" srcId="{90E14036-F607-48D2-8BB7-691FF71B9DDB}" destId="{FE2D0123-6B91-4B0E-A0EA-6AE9FCE6D574}" srcOrd="3" destOrd="0" presId="urn:microsoft.com/office/officeart/2005/8/layout/hierarchy4"/>
    <dgm:cxn modelId="{EB7CA100-1FED-4BE2-9349-2655B94E3B79}" type="presParOf" srcId="{90E14036-F607-48D2-8BB7-691FF71B9DDB}" destId="{56A0D942-50A4-4348-9583-FC96137351ED}" srcOrd="4" destOrd="0" presId="urn:microsoft.com/office/officeart/2005/8/layout/hierarchy4"/>
    <dgm:cxn modelId="{4F2002BB-CED5-4FE4-8E89-447044FE5854}" type="presParOf" srcId="{56A0D942-50A4-4348-9583-FC96137351ED}" destId="{3B92D154-099C-4BE2-9BB9-C48EC9DD153F}" srcOrd="0" destOrd="0" presId="urn:microsoft.com/office/officeart/2005/8/layout/hierarchy4"/>
    <dgm:cxn modelId="{9FDD906B-4D86-468A-B6A1-7C8E25BCF1B5}" type="presParOf" srcId="{56A0D942-50A4-4348-9583-FC96137351ED}" destId="{BB27141E-5621-4AB1-9F06-0F814C66E62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77705C-C0F5-46AB-9EDD-4D543BE4849F}" type="doc">
      <dgm:prSet loTypeId="urn:microsoft.com/office/officeart/2005/8/layout/cycle8" loCatId="cycle" qsTypeId="urn:microsoft.com/office/officeart/2005/8/quickstyle/simple1" qsCatId="simple" csTypeId="urn:microsoft.com/office/officeart/2005/8/colors/colorful4" csCatId="colorful" phldr="1"/>
      <dgm:spPr/>
    </dgm:pt>
    <dgm:pt modelId="{EFC6CE4B-CDCC-4F30-A045-9E295141B442}">
      <dgm:prSet phldrT="[Text]"/>
      <dgm:spPr/>
      <dgm:t>
        <a:bodyPr/>
        <a:lstStyle/>
        <a:p>
          <a:r>
            <a:rPr lang="en-US" dirty="0">
              <a:solidFill>
                <a:schemeClr val="bg2"/>
              </a:solidFill>
            </a:rPr>
            <a:t>Functional &amp; Performance tests</a:t>
          </a:r>
        </a:p>
      </dgm:t>
    </dgm:pt>
    <dgm:pt modelId="{FA4CDE38-6B19-45AC-A466-46E82DE925A6}" type="parTrans" cxnId="{7621DA1E-DB6C-4C15-8A2D-2C5E6A8A06AC}">
      <dgm:prSet/>
      <dgm:spPr/>
      <dgm:t>
        <a:bodyPr/>
        <a:lstStyle/>
        <a:p>
          <a:endParaRPr lang="en-US"/>
        </a:p>
      </dgm:t>
    </dgm:pt>
    <dgm:pt modelId="{913C8B2D-380D-41C6-8767-49A5ED76CAAC}" type="sibTrans" cxnId="{7621DA1E-DB6C-4C15-8A2D-2C5E6A8A06AC}">
      <dgm:prSet/>
      <dgm:spPr/>
      <dgm:t>
        <a:bodyPr/>
        <a:lstStyle/>
        <a:p>
          <a:endParaRPr lang="en-US"/>
        </a:p>
      </dgm:t>
    </dgm:pt>
    <dgm:pt modelId="{0D3A6697-A4D9-4DE5-BC89-A66C715F4038}">
      <dgm:prSet phldrT="[Text]"/>
      <dgm:spPr/>
      <dgm:t>
        <a:bodyPr/>
        <a:lstStyle/>
        <a:p>
          <a:r>
            <a:rPr lang="en-US">
              <a:solidFill>
                <a:schemeClr val="bg2"/>
              </a:solidFill>
            </a:rPr>
            <a:t>Remediate applications</a:t>
          </a:r>
        </a:p>
      </dgm:t>
    </dgm:pt>
    <dgm:pt modelId="{3EDF305D-BB54-4CB3-8C70-30A94D79A1A0}" type="parTrans" cxnId="{01A4C37D-099A-42FF-BEC1-F61A6D4E192D}">
      <dgm:prSet/>
      <dgm:spPr/>
      <dgm:t>
        <a:bodyPr/>
        <a:lstStyle/>
        <a:p>
          <a:endParaRPr lang="en-US"/>
        </a:p>
      </dgm:t>
    </dgm:pt>
    <dgm:pt modelId="{4ED32032-B276-40BF-8B14-EDB8D7634B47}" type="sibTrans" cxnId="{01A4C37D-099A-42FF-BEC1-F61A6D4E192D}">
      <dgm:prSet/>
      <dgm:spPr/>
      <dgm:t>
        <a:bodyPr/>
        <a:lstStyle/>
        <a:p>
          <a:endParaRPr lang="en-US"/>
        </a:p>
      </dgm:t>
    </dgm:pt>
    <dgm:pt modelId="{9214C9FE-DF2D-4773-8C11-DC21611FCC46}">
      <dgm:prSet phldrT="[Text]"/>
      <dgm:spPr/>
      <dgm:t>
        <a:bodyPr/>
        <a:lstStyle/>
        <a:p>
          <a:r>
            <a:rPr lang="en-US" dirty="0">
              <a:solidFill>
                <a:schemeClr val="bg2"/>
              </a:solidFill>
            </a:rPr>
            <a:t>Migrate schema, objects &amp; data</a:t>
          </a:r>
        </a:p>
      </dgm:t>
    </dgm:pt>
    <dgm:pt modelId="{36F0C394-E298-4400-8CCD-59D1D56DB437}" type="parTrans" cxnId="{9BD42B82-8C28-4378-BAEF-FCDA56006A0D}">
      <dgm:prSet/>
      <dgm:spPr/>
      <dgm:t>
        <a:bodyPr/>
        <a:lstStyle/>
        <a:p>
          <a:endParaRPr lang="en-US"/>
        </a:p>
      </dgm:t>
    </dgm:pt>
    <dgm:pt modelId="{38E812AF-2296-4000-9DDF-C892AC9EC716}" type="sibTrans" cxnId="{9BD42B82-8C28-4378-BAEF-FCDA56006A0D}">
      <dgm:prSet/>
      <dgm:spPr/>
      <dgm:t>
        <a:bodyPr/>
        <a:lstStyle/>
        <a:p>
          <a:endParaRPr lang="en-US"/>
        </a:p>
      </dgm:t>
    </dgm:pt>
    <dgm:pt modelId="{F160859C-65EB-4F98-8326-A0F24891AED2}">
      <dgm:prSet phldrT="[Text]"/>
      <dgm:spPr/>
      <dgm:t>
        <a:bodyPr/>
        <a:lstStyle/>
        <a:p>
          <a:r>
            <a:rPr lang="en-US">
              <a:solidFill>
                <a:schemeClr val="bg2"/>
              </a:solidFill>
            </a:rPr>
            <a:t>Optimize</a:t>
          </a:r>
        </a:p>
      </dgm:t>
    </dgm:pt>
    <dgm:pt modelId="{9112DBCB-42BF-4171-A12A-4D359DE3C1FC}" type="parTrans" cxnId="{232C3FB7-3362-445B-88E9-979683CFB504}">
      <dgm:prSet/>
      <dgm:spPr/>
      <dgm:t>
        <a:bodyPr/>
        <a:lstStyle/>
        <a:p>
          <a:endParaRPr lang="en-US"/>
        </a:p>
      </dgm:t>
    </dgm:pt>
    <dgm:pt modelId="{41B15349-2D45-49FA-951F-72D7FC829A4F}" type="sibTrans" cxnId="{232C3FB7-3362-445B-88E9-979683CFB504}">
      <dgm:prSet/>
      <dgm:spPr/>
      <dgm:t>
        <a:bodyPr/>
        <a:lstStyle/>
        <a:p>
          <a:endParaRPr lang="en-US"/>
        </a:p>
      </dgm:t>
    </dgm:pt>
    <dgm:pt modelId="{B2964A1A-F9C4-4BC9-9E8C-E19D8AFCFD98}" type="pres">
      <dgm:prSet presAssocID="{8477705C-C0F5-46AB-9EDD-4D543BE4849F}" presName="compositeShape" presStyleCnt="0">
        <dgm:presLayoutVars>
          <dgm:chMax val="7"/>
          <dgm:dir/>
          <dgm:resizeHandles val="exact"/>
        </dgm:presLayoutVars>
      </dgm:prSet>
      <dgm:spPr/>
    </dgm:pt>
    <dgm:pt modelId="{D60387F4-C0E2-4E1D-9570-3478B8894CB7}" type="pres">
      <dgm:prSet presAssocID="{8477705C-C0F5-46AB-9EDD-4D543BE4849F}" presName="wedge1" presStyleLbl="node1" presStyleIdx="0" presStyleCnt="4"/>
      <dgm:spPr/>
    </dgm:pt>
    <dgm:pt modelId="{A484EFE8-C543-4449-8AA3-52579E656046}" type="pres">
      <dgm:prSet presAssocID="{8477705C-C0F5-46AB-9EDD-4D543BE4849F}" presName="dummy1a" presStyleCnt="0"/>
      <dgm:spPr/>
    </dgm:pt>
    <dgm:pt modelId="{6B4E4E29-6F2D-44F0-8444-2E65F23F7F1C}" type="pres">
      <dgm:prSet presAssocID="{8477705C-C0F5-46AB-9EDD-4D543BE4849F}" presName="dummy1b" presStyleCnt="0"/>
      <dgm:spPr/>
    </dgm:pt>
    <dgm:pt modelId="{F6D1C662-0CE2-4C06-8149-323B89C0C869}" type="pres">
      <dgm:prSet presAssocID="{8477705C-C0F5-46AB-9EDD-4D543BE4849F}" presName="wedge1Tx" presStyleLbl="node1" presStyleIdx="0" presStyleCnt="4">
        <dgm:presLayoutVars>
          <dgm:chMax val="0"/>
          <dgm:chPref val="0"/>
          <dgm:bulletEnabled val="1"/>
        </dgm:presLayoutVars>
      </dgm:prSet>
      <dgm:spPr/>
    </dgm:pt>
    <dgm:pt modelId="{FBE7D708-6BCE-4231-9A30-12C8CB955A71}" type="pres">
      <dgm:prSet presAssocID="{8477705C-C0F5-46AB-9EDD-4D543BE4849F}" presName="wedge2" presStyleLbl="node1" presStyleIdx="1" presStyleCnt="4"/>
      <dgm:spPr/>
    </dgm:pt>
    <dgm:pt modelId="{CA0495AB-AB29-446C-8B7D-E1312FDAE2CC}" type="pres">
      <dgm:prSet presAssocID="{8477705C-C0F5-46AB-9EDD-4D543BE4849F}" presName="dummy2a" presStyleCnt="0"/>
      <dgm:spPr/>
    </dgm:pt>
    <dgm:pt modelId="{3392A60C-8884-47AD-A069-B58BE33E9609}" type="pres">
      <dgm:prSet presAssocID="{8477705C-C0F5-46AB-9EDD-4D543BE4849F}" presName="dummy2b" presStyleCnt="0"/>
      <dgm:spPr/>
    </dgm:pt>
    <dgm:pt modelId="{F6C2FC34-A513-4BF8-AA8A-DB71C91991CD}" type="pres">
      <dgm:prSet presAssocID="{8477705C-C0F5-46AB-9EDD-4D543BE4849F}" presName="wedge2Tx" presStyleLbl="node1" presStyleIdx="1" presStyleCnt="4">
        <dgm:presLayoutVars>
          <dgm:chMax val="0"/>
          <dgm:chPref val="0"/>
          <dgm:bulletEnabled val="1"/>
        </dgm:presLayoutVars>
      </dgm:prSet>
      <dgm:spPr/>
    </dgm:pt>
    <dgm:pt modelId="{161CC5B2-4DBF-4E39-863B-169E51DAD8BE}" type="pres">
      <dgm:prSet presAssocID="{8477705C-C0F5-46AB-9EDD-4D543BE4849F}" presName="wedge3" presStyleLbl="node1" presStyleIdx="2" presStyleCnt="4"/>
      <dgm:spPr/>
    </dgm:pt>
    <dgm:pt modelId="{3AB3037A-EB8C-4949-BD31-A0A6C5C2DD0F}" type="pres">
      <dgm:prSet presAssocID="{8477705C-C0F5-46AB-9EDD-4D543BE4849F}" presName="dummy3a" presStyleCnt="0"/>
      <dgm:spPr/>
    </dgm:pt>
    <dgm:pt modelId="{31CB0F85-3CDF-4D9D-B48E-0938BC5C27B7}" type="pres">
      <dgm:prSet presAssocID="{8477705C-C0F5-46AB-9EDD-4D543BE4849F}" presName="dummy3b" presStyleCnt="0"/>
      <dgm:spPr/>
    </dgm:pt>
    <dgm:pt modelId="{273DE576-61DF-4090-8DA0-DB7210A168D6}" type="pres">
      <dgm:prSet presAssocID="{8477705C-C0F5-46AB-9EDD-4D543BE4849F}" presName="wedge3Tx" presStyleLbl="node1" presStyleIdx="2" presStyleCnt="4">
        <dgm:presLayoutVars>
          <dgm:chMax val="0"/>
          <dgm:chPref val="0"/>
          <dgm:bulletEnabled val="1"/>
        </dgm:presLayoutVars>
      </dgm:prSet>
      <dgm:spPr/>
    </dgm:pt>
    <dgm:pt modelId="{E3CA9FF5-619C-4A9C-A8BF-826C0DB3B617}" type="pres">
      <dgm:prSet presAssocID="{8477705C-C0F5-46AB-9EDD-4D543BE4849F}" presName="wedge4" presStyleLbl="node1" presStyleIdx="3" presStyleCnt="4"/>
      <dgm:spPr/>
    </dgm:pt>
    <dgm:pt modelId="{C45C8FF2-CA56-4DE8-AFDC-9B74C9166B17}" type="pres">
      <dgm:prSet presAssocID="{8477705C-C0F5-46AB-9EDD-4D543BE4849F}" presName="dummy4a" presStyleCnt="0"/>
      <dgm:spPr/>
    </dgm:pt>
    <dgm:pt modelId="{1250FE0F-08DF-4925-8E15-4A271AC6113E}" type="pres">
      <dgm:prSet presAssocID="{8477705C-C0F5-46AB-9EDD-4D543BE4849F}" presName="dummy4b" presStyleCnt="0"/>
      <dgm:spPr/>
    </dgm:pt>
    <dgm:pt modelId="{208FF911-52AA-4A5A-9CBD-16672095AFA0}" type="pres">
      <dgm:prSet presAssocID="{8477705C-C0F5-46AB-9EDD-4D543BE4849F}" presName="wedge4Tx" presStyleLbl="node1" presStyleIdx="3" presStyleCnt="4">
        <dgm:presLayoutVars>
          <dgm:chMax val="0"/>
          <dgm:chPref val="0"/>
          <dgm:bulletEnabled val="1"/>
        </dgm:presLayoutVars>
      </dgm:prSet>
      <dgm:spPr/>
    </dgm:pt>
    <dgm:pt modelId="{3394DA96-A318-401B-8C1A-43128E93AA9D}" type="pres">
      <dgm:prSet presAssocID="{913C8B2D-380D-41C6-8767-49A5ED76CAAC}" presName="arrowWedge1" presStyleLbl="fgSibTrans2D1" presStyleIdx="0" presStyleCnt="4"/>
      <dgm:spPr/>
    </dgm:pt>
    <dgm:pt modelId="{6A85F544-9ECC-4570-A562-0145C20D2D9B}" type="pres">
      <dgm:prSet presAssocID="{41B15349-2D45-49FA-951F-72D7FC829A4F}" presName="arrowWedge2" presStyleLbl="fgSibTrans2D1" presStyleIdx="1" presStyleCnt="4"/>
      <dgm:spPr/>
    </dgm:pt>
    <dgm:pt modelId="{FA11C6A7-1072-4198-BB90-78DC4DA13D67}" type="pres">
      <dgm:prSet presAssocID="{38E812AF-2296-4000-9DDF-C892AC9EC716}" presName="arrowWedge3" presStyleLbl="fgSibTrans2D1" presStyleIdx="2" presStyleCnt="4"/>
      <dgm:spPr/>
    </dgm:pt>
    <dgm:pt modelId="{282EFE32-674B-4EB8-ABF8-2B0FA0EB1009}" type="pres">
      <dgm:prSet presAssocID="{4ED32032-B276-40BF-8B14-EDB8D7634B47}" presName="arrowWedge4" presStyleLbl="fgSibTrans2D1" presStyleIdx="3" presStyleCnt="4"/>
      <dgm:spPr/>
    </dgm:pt>
  </dgm:ptLst>
  <dgm:cxnLst>
    <dgm:cxn modelId="{C264BE0A-4067-4B08-B6F1-D274888745ED}" type="presOf" srcId="{8477705C-C0F5-46AB-9EDD-4D543BE4849F}" destId="{B2964A1A-F9C4-4BC9-9E8C-E19D8AFCFD98}" srcOrd="0" destOrd="0" presId="urn:microsoft.com/office/officeart/2005/8/layout/cycle8"/>
    <dgm:cxn modelId="{94DF3C1A-B716-4E05-B492-CE40323206F4}" type="presOf" srcId="{9214C9FE-DF2D-4773-8C11-DC21611FCC46}" destId="{273DE576-61DF-4090-8DA0-DB7210A168D6}" srcOrd="1" destOrd="0" presId="urn:microsoft.com/office/officeart/2005/8/layout/cycle8"/>
    <dgm:cxn modelId="{7621DA1E-DB6C-4C15-8A2D-2C5E6A8A06AC}" srcId="{8477705C-C0F5-46AB-9EDD-4D543BE4849F}" destId="{EFC6CE4B-CDCC-4F30-A045-9E295141B442}" srcOrd="0" destOrd="0" parTransId="{FA4CDE38-6B19-45AC-A466-46E82DE925A6}" sibTransId="{913C8B2D-380D-41C6-8767-49A5ED76CAAC}"/>
    <dgm:cxn modelId="{F9396B34-6BFF-4B97-B523-81970E091A47}" type="presOf" srcId="{EFC6CE4B-CDCC-4F30-A045-9E295141B442}" destId="{F6D1C662-0CE2-4C06-8149-323B89C0C869}" srcOrd="1" destOrd="0" presId="urn:microsoft.com/office/officeart/2005/8/layout/cycle8"/>
    <dgm:cxn modelId="{01A4C37D-099A-42FF-BEC1-F61A6D4E192D}" srcId="{8477705C-C0F5-46AB-9EDD-4D543BE4849F}" destId="{0D3A6697-A4D9-4DE5-BC89-A66C715F4038}" srcOrd="3" destOrd="0" parTransId="{3EDF305D-BB54-4CB3-8C70-30A94D79A1A0}" sibTransId="{4ED32032-B276-40BF-8B14-EDB8D7634B47}"/>
    <dgm:cxn modelId="{80B4DE7F-5804-4F6A-89FD-D4718FADD04B}" type="presOf" srcId="{F160859C-65EB-4F98-8326-A0F24891AED2}" destId="{FBE7D708-6BCE-4231-9A30-12C8CB955A71}" srcOrd="0" destOrd="0" presId="urn:microsoft.com/office/officeart/2005/8/layout/cycle8"/>
    <dgm:cxn modelId="{9BD42B82-8C28-4378-BAEF-FCDA56006A0D}" srcId="{8477705C-C0F5-46AB-9EDD-4D543BE4849F}" destId="{9214C9FE-DF2D-4773-8C11-DC21611FCC46}" srcOrd="2" destOrd="0" parTransId="{36F0C394-E298-4400-8CCD-59D1D56DB437}" sibTransId="{38E812AF-2296-4000-9DDF-C892AC9EC716}"/>
    <dgm:cxn modelId="{05DBF391-E7E4-40D7-94F0-D9C9B861562A}" type="presOf" srcId="{9214C9FE-DF2D-4773-8C11-DC21611FCC46}" destId="{161CC5B2-4DBF-4E39-863B-169E51DAD8BE}" srcOrd="0" destOrd="0" presId="urn:microsoft.com/office/officeart/2005/8/layout/cycle8"/>
    <dgm:cxn modelId="{7AAC549F-C7ED-485B-A9AE-28E6DB3A73BE}" type="presOf" srcId="{0D3A6697-A4D9-4DE5-BC89-A66C715F4038}" destId="{E3CA9FF5-619C-4A9C-A8BF-826C0DB3B617}" srcOrd="0" destOrd="0" presId="urn:microsoft.com/office/officeart/2005/8/layout/cycle8"/>
    <dgm:cxn modelId="{232C3FB7-3362-445B-88E9-979683CFB504}" srcId="{8477705C-C0F5-46AB-9EDD-4D543BE4849F}" destId="{F160859C-65EB-4F98-8326-A0F24891AED2}" srcOrd="1" destOrd="0" parTransId="{9112DBCB-42BF-4171-A12A-4D359DE3C1FC}" sibTransId="{41B15349-2D45-49FA-951F-72D7FC829A4F}"/>
    <dgm:cxn modelId="{BC4916D1-26B4-4822-B2F4-5540835D7B9C}" type="presOf" srcId="{EFC6CE4B-CDCC-4F30-A045-9E295141B442}" destId="{D60387F4-C0E2-4E1D-9570-3478B8894CB7}" srcOrd="0" destOrd="0" presId="urn:microsoft.com/office/officeart/2005/8/layout/cycle8"/>
    <dgm:cxn modelId="{8540CFDB-DA7F-40B8-AF9C-BB62AE6DAE22}" type="presOf" srcId="{F160859C-65EB-4F98-8326-A0F24891AED2}" destId="{F6C2FC34-A513-4BF8-AA8A-DB71C91991CD}" srcOrd="1" destOrd="0" presId="urn:microsoft.com/office/officeart/2005/8/layout/cycle8"/>
    <dgm:cxn modelId="{B2CC1FE4-B4F1-4DA7-B395-2FCEB93C2AAC}" type="presOf" srcId="{0D3A6697-A4D9-4DE5-BC89-A66C715F4038}" destId="{208FF911-52AA-4A5A-9CBD-16672095AFA0}" srcOrd="1" destOrd="0" presId="urn:microsoft.com/office/officeart/2005/8/layout/cycle8"/>
    <dgm:cxn modelId="{E1C3CF19-F586-420D-8F8F-12A9EAC3617E}" type="presParOf" srcId="{B2964A1A-F9C4-4BC9-9E8C-E19D8AFCFD98}" destId="{D60387F4-C0E2-4E1D-9570-3478B8894CB7}" srcOrd="0" destOrd="0" presId="urn:microsoft.com/office/officeart/2005/8/layout/cycle8"/>
    <dgm:cxn modelId="{D6A9E3D6-E546-4A73-BFFE-B8067220B251}" type="presParOf" srcId="{B2964A1A-F9C4-4BC9-9E8C-E19D8AFCFD98}" destId="{A484EFE8-C543-4449-8AA3-52579E656046}" srcOrd="1" destOrd="0" presId="urn:microsoft.com/office/officeart/2005/8/layout/cycle8"/>
    <dgm:cxn modelId="{9A845C8E-4BF2-4DDC-8828-01812B931ED3}" type="presParOf" srcId="{B2964A1A-F9C4-4BC9-9E8C-E19D8AFCFD98}" destId="{6B4E4E29-6F2D-44F0-8444-2E65F23F7F1C}" srcOrd="2" destOrd="0" presId="urn:microsoft.com/office/officeart/2005/8/layout/cycle8"/>
    <dgm:cxn modelId="{0679DB48-51B6-4315-A36C-B99116D0E018}" type="presParOf" srcId="{B2964A1A-F9C4-4BC9-9E8C-E19D8AFCFD98}" destId="{F6D1C662-0CE2-4C06-8149-323B89C0C869}" srcOrd="3" destOrd="0" presId="urn:microsoft.com/office/officeart/2005/8/layout/cycle8"/>
    <dgm:cxn modelId="{F92D224E-F076-416A-ACB5-C4D185ED7C50}" type="presParOf" srcId="{B2964A1A-F9C4-4BC9-9E8C-E19D8AFCFD98}" destId="{FBE7D708-6BCE-4231-9A30-12C8CB955A71}" srcOrd="4" destOrd="0" presId="urn:microsoft.com/office/officeart/2005/8/layout/cycle8"/>
    <dgm:cxn modelId="{6A6804A0-EB60-484E-ABC1-12612023384B}" type="presParOf" srcId="{B2964A1A-F9C4-4BC9-9E8C-E19D8AFCFD98}" destId="{CA0495AB-AB29-446C-8B7D-E1312FDAE2CC}" srcOrd="5" destOrd="0" presId="urn:microsoft.com/office/officeart/2005/8/layout/cycle8"/>
    <dgm:cxn modelId="{432B2121-6AF0-430B-990F-B32280F21AB2}" type="presParOf" srcId="{B2964A1A-F9C4-4BC9-9E8C-E19D8AFCFD98}" destId="{3392A60C-8884-47AD-A069-B58BE33E9609}" srcOrd="6" destOrd="0" presId="urn:microsoft.com/office/officeart/2005/8/layout/cycle8"/>
    <dgm:cxn modelId="{B1D0B51A-5AC7-4FEC-8DD8-AB520D8E9CDC}" type="presParOf" srcId="{B2964A1A-F9C4-4BC9-9E8C-E19D8AFCFD98}" destId="{F6C2FC34-A513-4BF8-AA8A-DB71C91991CD}" srcOrd="7" destOrd="0" presId="urn:microsoft.com/office/officeart/2005/8/layout/cycle8"/>
    <dgm:cxn modelId="{B2F6E2E9-4800-4737-839A-ACD817D87387}" type="presParOf" srcId="{B2964A1A-F9C4-4BC9-9E8C-E19D8AFCFD98}" destId="{161CC5B2-4DBF-4E39-863B-169E51DAD8BE}" srcOrd="8" destOrd="0" presId="urn:microsoft.com/office/officeart/2005/8/layout/cycle8"/>
    <dgm:cxn modelId="{B0B11274-FE74-44A8-AD5B-47B8732B8F8A}" type="presParOf" srcId="{B2964A1A-F9C4-4BC9-9E8C-E19D8AFCFD98}" destId="{3AB3037A-EB8C-4949-BD31-A0A6C5C2DD0F}" srcOrd="9" destOrd="0" presId="urn:microsoft.com/office/officeart/2005/8/layout/cycle8"/>
    <dgm:cxn modelId="{09CE3AE8-2D30-46FB-855F-81F3829A7A66}" type="presParOf" srcId="{B2964A1A-F9C4-4BC9-9E8C-E19D8AFCFD98}" destId="{31CB0F85-3CDF-4D9D-B48E-0938BC5C27B7}" srcOrd="10" destOrd="0" presId="urn:microsoft.com/office/officeart/2005/8/layout/cycle8"/>
    <dgm:cxn modelId="{8401CA25-B5A0-40FF-999A-AE0B7B2F03E9}" type="presParOf" srcId="{B2964A1A-F9C4-4BC9-9E8C-E19D8AFCFD98}" destId="{273DE576-61DF-4090-8DA0-DB7210A168D6}" srcOrd="11" destOrd="0" presId="urn:microsoft.com/office/officeart/2005/8/layout/cycle8"/>
    <dgm:cxn modelId="{0A545EAC-726A-4E11-BA2E-E72AE1572ACF}" type="presParOf" srcId="{B2964A1A-F9C4-4BC9-9E8C-E19D8AFCFD98}" destId="{E3CA9FF5-619C-4A9C-A8BF-826C0DB3B617}" srcOrd="12" destOrd="0" presId="urn:microsoft.com/office/officeart/2005/8/layout/cycle8"/>
    <dgm:cxn modelId="{CE31E2CA-6F99-4B43-AB66-612DD190A409}" type="presParOf" srcId="{B2964A1A-F9C4-4BC9-9E8C-E19D8AFCFD98}" destId="{C45C8FF2-CA56-4DE8-AFDC-9B74C9166B17}" srcOrd="13" destOrd="0" presId="urn:microsoft.com/office/officeart/2005/8/layout/cycle8"/>
    <dgm:cxn modelId="{9D607B95-D644-401F-AEDE-A1735A1E6E28}" type="presParOf" srcId="{B2964A1A-F9C4-4BC9-9E8C-E19D8AFCFD98}" destId="{1250FE0F-08DF-4925-8E15-4A271AC6113E}" srcOrd="14" destOrd="0" presId="urn:microsoft.com/office/officeart/2005/8/layout/cycle8"/>
    <dgm:cxn modelId="{CB69F04A-17E7-4D59-B5F0-AAC1788074C6}" type="presParOf" srcId="{B2964A1A-F9C4-4BC9-9E8C-E19D8AFCFD98}" destId="{208FF911-52AA-4A5A-9CBD-16672095AFA0}" srcOrd="15" destOrd="0" presId="urn:microsoft.com/office/officeart/2005/8/layout/cycle8"/>
    <dgm:cxn modelId="{6994A296-2A6E-4610-90C2-838251FE6366}" type="presParOf" srcId="{B2964A1A-F9C4-4BC9-9E8C-E19D8AFCFD98}" destId="{3394DA96-A318-401B-8C1A-43128E93AA9D}" srcOrd="16" destOrd="0" presId="urn:microsoft.com/office/officeart/2005/8/layout/cycle8"/>
    <dgm:cxn modelId="{6D80D567-55E5-422C-8FAC-58E288F8F509}" type="presParOf" srcId="{B2964A1A-F9C4-4BC9-9E8C-E19D8AFCFD98}" destId="{6A85F544-9ECC-4570-A562-0145C20D2D9B}" srcOrd="17" destOrd="0" presId="urn:microsoft.com/office/officeart/2005/8/layout/cycle8"/>
    <dgm:cxn modelId="{BBFDC454-504D-4F86-A342-636F21615A04}" type="presParOf" srcId="{B2964A1A-F9C4-4BC9-9E8C-E19D8AFCFD98}" destId="{FA11C6A7-1072-4198-BB90-78DC4DA13D67}" srcOrd="18" destOrd="0" presId="urn:microsoft.com/office/officeart/2005/8/layout/cycle8"/>
    <dgm:cxn modelId="{B8F3BE25-BE56-4D26-BFF4-1349DB5CAEFA}" type="presParOf" srcId="{B2964A1A-F9C4-4BC9-9E8C-E19D8AFCFD98}" destId="{282EFE32-674B-4EB8-ABF8-2B0FA0EB1009}"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A2D057-5DF1-4947-9B81-3C44F643B834}" type="doc">
      <dgm:prSet loTypeId="urn:microsoft.com/office/officeart/2005/8/layout/radial2" loCatId="relationship" qsTypeId="urn:microsoft.com/office/officeart/2005/8/quickstyle/simple1" qsCatId="simple" csTypeId="urn:microsoft.com/office/officeart/2005/8/colors/accent4_2" csCatId="accent4" phldr="1"/>
      <dgm:spPr/>
      <dgm:t>
        <a:bodyPr/>
        <a:lstStyle/>
        <a:p>
          <a:endParaRPr lang="en-US"/>
        </a:p>
      </dgm:t>
    </dgm:pt>
    <dgm:pt modelId="{E9852B0B-0F8E-4F9C-ABA6-A7190FA0B064}">
      <dgm:prSet phldrT="[Text]"/>
      <dgm:spPr/>
      <dgm:t>
        <a:bodyPr/>
        <a:lstStyle/>
        <a:p>
          <a:r>
            <a:rPr lang="en-US"/>
            <a:t>Discover</a:t>
          </a:r>
        </a:p>
      </dgm:t>
    </dgm:pt>
    <dgm:pt modelId="{7B8AC17D-B846-4202-BF64-60C4C1A5515E}" type="parTrans" cxnId="{88D164E6-64B1-4E43-BE92-12B03225315F}">
      <dgm:prSet/>
      <dgm:spPr/>
      <dgm:t>
        <a:bodyPr/>
        <a:lstStyle/>
        <a:p>
          <a:endParaRPr lang="en-US"/>
        </a:p>
      </dgm:t>
    </dgm:pt>
    <dgm:pt modelId="{51531A12-7089-474B-932A-9A1213B82E99}" type="sibTrans" cxnId="{88D164E6-64B1-4E43-BE92-12B03225315F}">
      <dgm:prSet/>
      <dgm:spPr/>
      <dgm:t>
        <a:bodyPr/>
        <a:lstStyle/>
        <a:p>
          <a:endParaRPr lang="en-US"/>
        </a:p>
      </dgm:t>
    </dgm:pt>
    <dgm:pt modelId="{48883C58-A4E6-4601-9A23-220464F54AE0}">
      <dgm:prSet phldrT="[Text]"/>
      <dgm:spPr/>
      <dgm:t>
        <a:bodyPr/>
        <a:lstStyle/>
        <a:p>
          <a:r>
            <a:rPr lang="en-US"/>
            <a:t>Assess</a:t>
          </a:r>
        </a:p>
      </dgm:t>
    </dgm:pt>
    <dgm:pt modelId="{E16F6516-3D03-4CAF-A5D6-4C3093084393}" type="parTrans" cxnId="{031852FD-7FBE-41DA-9DC2-C6602BDD2017}">
      <dgm:prSet/>
      <dgm:spPr/>
      <dgm:t>
        <a:bodyPr/>
        <a:lstStyle/>
        <a:p>
          <a:endParaRPr lang="en-US"/>
        </a:p>
      </dgm:t>
    </dgm:pt>
    <dgm:pt modelId="{F9B1375C-91C3-4E25-A3C2-C8DFEAAFC0E0}" type="sibTrans" cxnId="{031852FD-7FBE-41DA-9DC2-C6602BDD2017}">
      <dgm:prSet/>
      <dgm:spPr/>
      <dgm:t>
        <a:bodyPr/>
        <a:lstStyle/>
        <a:p>
          <a:endParaRPr lang="en-US"/>
        </a:p>
      </dgm:t>
    </dgm:pt>
    <dgm:pt modelId="{AEEC4C8E-4833-484E-BC11-56EE4BC955EC}">
      <dgm:prSet phldrT="[Text]"/>
      <dgm:spPr/>
      <dgm:t>
        <a:bodyPr/>
        <a:lstStyle/>
        <a:p>
          <a:r>
            <a:rPr lang="en-US"/>
            <a:t>Test</a:t>
          </a:r>
        </a:p>
      </dgm:t>
    </dgm:pt>
    <dgm:pt modelId="{2AE30728-76B8-4BF5-A45C-3E90BC369F46}" type="parTrans" cxnId="{D60DCF5F-135B-4BFF-9D7D-C9ECDA05A6BE}">
      <dgm:prSet/>
      <dgm:spPr/>
      <dgm:t>
        <a:bodyPr/>
        <a:lstStyle/>
        <a:p>
          <a:endParaRPr lang="en-US"/>
        </a:p>
      </dgm:t>
    </dgm:pt>
    <dgm:pt modelId="{C455B492-B5EC-4D39-9C6B-552F4BEA8988}" type="sibTrans" cxnId="{D60DCF5F-135B-4BFF-9D7D-C9ECDA05A6BE}">
      <dgm:prSet/>
      <dgm:spPr/>
      <dgm:t>
        <a:bodyPr/>
        <a:lstStyle/>
        <a:p>
          <a:endParaRPr lang="en-US"/>
        </a:p>
      </dgm:t>
    </dgm:pt>
    <dgm:pt modelId="{6461871B-70EB-43DC-81F6-B3E2F1F391DF}">
      <dgm:prSet phldrT="[Text]"/>
      <dgm:spPr/>
      <dgm:t>
        <a:bodyPr/>
        <a:lstStyle/>
        <a:p>
          <a:r>
            <a:rPr lang="en-US"/>
            <a:t>Microsoft Assessment and Planning Toolkit (MAP)</a:t>
          </a:r>
        </a:p>
      </dgm:t>
    </dgm:pt>
    <dgm:pt modelId="{1B2B66FC-5C01-408E-A6C5-1EF1CCA8856F}" type="parTrans" cxnId="{9F36C7A7-4B24-49F9-96F7-0112DEC64B5A}">
      <dgm:prSet/>
      <dgm:spPr/>
      <dgm:t>
        <a:bodyPr/>
        <a:lstStyle/>
        <a:p>
          <a:endParaRPr lang="en-US"/>
        </a:p>
      </dgm:t>
    </dgm:pt>
    <dgm:pt modelId="{238B873D-2EF4-49C8-B685-A0CEF74476D2}" type="sibTrans" cxnId="{9F36C7A7-4B24-49F9-96F7-0112DEC64B5A}">
      <dgm:prSet/>
      <dgm:spPr/>
      <dgm:t>
        <a:bodyPr/>
        <a:lstStyle/>
        <a:p>
          <a:endParaRPr lang="en-US"/>
        </a:p>
      </dgm:t>
    </dgm:pt>
    <dgm:pt modelId="{2131FEDD-2958-4021-B37E-86A060AC87B9}">
      <dgm:prSet phldrT="[Text]"/>
      <dgm:spPr/>
      <dgm:t>
        <a:bodyPr/>
        <a:lstStyle/>
        <a:p>
          <a:r>
            <a:rPr lang="en-US"/>
            <a:t>Database Migration Assistant (DMA)</a:t>
          </a:r>
        </a:p>
      </dgm:t>
    </dgm:pt>
    <dgm:pt modelId="{F2587250-46D0-4301-9B3E-8F20E3F860B4}" type="parTrans" cxnId="{E1DB3884-0D5D-44C7-8791-927CE30275A4}">
      <dgm:prSet/>
      <dgm:spPr/>
      <dgm:t>
        <a:bodyPr/>
        <a:lstStyle/>
        <a:p>
          <a:endParaRPr lang="en-US"/>
        </a:p>
      </dgm:t>
    </dgm:pt>
    <dgm:pt modelId="{E4D38C3C-31C7-4A4C-8D18-96BA318E712B}" type="sibTrans" cxnId="{E1DB3884-0D5D-44C7-8791-927CE30275A4}">
      <dgm:prSet/>
      <dgm:spPr/>
      <dgm:t>
        <a:bodyPr/>
        <a:lstStyle/>
        <a:p>
          <a:endParaRPr lang="en-US"/>
        </a:p>
      </dgm:t>
    </dgm:pt>
    <dgm:pt modelId="{6B59B9C6-28D2-4403-A55F-76A82637841D}">
      <dgm:prSet phldrT="[Text]"/>
      <dgm:spPr/>
      <dgm:t>
        <a:bodyPr/>
        <a:lstStyle/>
        <a:p>
          <a:r>
            <a:rPr lang="en-US"/>
            <a:t>Database Experimentation Assistant (DEA)</a:t>
          </a:r>
        </a:p>
      </dgm:t>
    </dgm:pt>
    <dgm:pt modelId="{4EDD8F35-A803-4D1A-83DD-E30021FCBE91}" type="parTrans" cxnId="{60EE4897-BF8F-4CAE-9340-21D6BDCB1A10}">
      <dgm:prSet/>
      <dgm:spPr/>
      <dgm:t>
        <a:bodyPr/>
        <a:lstStyle/>
        <a:p>
          <a:endParaRPr lang="en-US"/>
        </a:p>
      </dgm:t>
    </dgm:pt>
    <dgm:pt modelId="{31D51A64-6CDA-4FF0-8958-6FFBBCB5FE03}" type="sibTrans" cxnId="{60EE4897-BF8F-4CAE-9340-21D6BDCB1A10}">
      <dgm:prSet/>
      <dgm:spPr/>
      <dgm:t>
        <a:bodyPr/>
        <a:lstStyle/>
        <a:p>
          <a:endParaRPr lang="en-US"/>
        </a:p>
      </dgm:t>
    </dgm:pt>
    <dgm:pt modelId="{694EF70F-C480-40A9-9DB7-E4D94728B6C3}" type="pres">
      <dgm:prSet presAssocID="{D2A2D057-5DF1-4947-9B81-3C44F643B834}" presName="composite" presStyleCnt="0">
        <dgm:presLayoutVars>
          <dgm:chMax val="5"/>
          <dgm:dir/>
          <dgm:animLvl val="ctr"/>
          <dgm:resizeHandles val="exact"/>
        </dgm:presLayoutVars>
      </dgm:prSet>
      <dgm:spPr/>
    </dgm:pt>
    <dgm:pt modelId="{DB4A575C-6D24-4796-AAB6-BB584480DECF}" type="pres">
      <dgm:prSet presAssocID="{D2A2D057-5DF1-4947-9B81-3C44F643B834}" presName="cycle" presStyleCnt="0"/>
      <dgm:spPr/>
    </dgm:pt>
    <dgm:pt modelId="{86EA91B4-F66A-4C38-8889-CE6D7A0A2C2D}" type="pres">
      <dgm:prSet presAssocID="{D2A2D057-5DF1-4947-9B81-3C44F643B834}" presName="centerShape" presStyleCnt="0"/>
      <dgm:spPr/>
    </dgm:pt>
    <dgm:pt modelId="{9C36D0EE-62D1-46F6-8076-46EBB1B1CE45}" type="pres">
      <dgm:prSet presAssocID="{D2A2D057-5DF1-4947-9B81-3C44F643B834}" presName="connSite" presStyleLbl="node1" presStyleIdx="0" presStyleCnt="4"/>
      <dgm:spPr/>
    </dgm:pt>
    <dgm:pt modelId="{C22BC714-F859-434A-BDC8-C64FE57FAD44}" type="pres">
      <dgm:prSet presAssocID="{D2A2D057-5DF1-4947-9B81-3C44F643B834}" presName="visible" presStyleLbl="node1" presStyleIdx="0" presStyleCnt="4"/>
      <dgm:spPr/>
    </dgm:pt>
    <dgm:pt modelId="{EB4638F0-25CD-471B-A966-A7DC572B3746}" type="pres">
      <dgm:prSet presAssocID="{7B8AC17D-B846-4202-BF64-60C4C1A5515E}" presName="Name25" presStyleLbl="parChTrans1D1" presStyleIdx="0" presStyleCnt="3"/>
      <dgm:spPr/>
    </dgm:pt>
    <dgm:pt modelId="{BEA19410-E3D0-4524-9371-13648E261F61}" type="pres">
      <dgm:prSet presAssocID="{E9852B0B-0F8E-4F9C-ABA6-A7190FA0B064}" presName="node" presStyleCnt="0"/>
      <dgm:spPr/>
    </dgm:pt>
    <dgm:pt modelId="{63A1DD44-0594-4444-B0CE-56BB0AA8D4BF}" type="pres">
      <dgm:prSet presAssocID="{E9852B0B-0F8E-4F9C-ABA6-A7190FA0B064}" presName="parentNode" presStyleLbl="node1" presStyleIdx="1" presStyleCnt="4">
        <dgm:presLayoutVars>
          <dgm:chMax val="1"/>
          <dgm:bulletEnabled val="1"/>
        </dgm:presLayoutVars>
      </dgm:prSet>
      <dgm:spPr/>
    </dgm:pt>
    <dgm:pt modelId="{A6877B72-D67B-4CB1-A8CE-9F7037E46D86}" type="pres">
      <dgm:prSet presAssocID="{E9852B0B-0F8E-4F9C-ABA6-A7190FA0B064}" presName="childNode" presStyleLbl="revTx" presStyleIdx="0" presStyleCnt="3">
        <dgm:presLayoutVars>
          <dgm:bulletEnabled val="1"/>
        </dgm:presLayoutVars>
      </dgm:prSet>
      <dgm:spPr/>
    </dgm:pt>
    <dgm:pt modelId="{190CF5B1-E249-4DC2-BD9B-1CAB024DE095}" type="pres">
      <dgm:prSet presAssocID="{E16F6516-3D03-4CAF-A5D6-4C3093084393}" presName="Name25" presStyleLbl="parChTrans1D1" presStyleIdx="1" presStyleCnt="3"/>
      <dgm:spPr/>
    </dgm:pt>
    <dgm:pt modelId="{7FDA956B-0D7F-4717-8810-74866756513F}" type="pres">
      <dgm:prSet presAssocID="{48883C58-A4E6-4601-9A23-220464F54AE0}" presName="node" presStyleCnt="0"/>
      <dgm:spPr/>
    </dgm:pt>
    <dgm:pt modelId="{51DD3555-DEE8-4370-89AA-2C0C7D03D648}" type="pres">
      <dgm:prSet presAssocID="{48883C58-A4E6-4601-9A23-220464F54AE0}" presName="parentNode" presStyleLbl="node1" presStyleIdx="2" presStyleCnt="4">
        <dgm:presLayoutVars>
          <dgm:chMax val="1"/>
          <dgm:bulletEnabled val="1"/>
        </dgm:presLayoutVars>
      </dgm:prSet>
      <dgm:spPr/>
    </dgm:pt>
    <dgm:pt modelId="{DF452D8B-7B66-418F-B2D8-F72E935B71CD}" type="pres">
      <dgm:prSet presAssocID="{48883C58-A4E6-4601-9A23-220464F54AE0}" presName="childNode" presStyleLbl="revTx" presStyleIdx="1" presStyleCnt="3">
        <dgm:presLayoutVars>
          <dgm:bulletEnabled val="1"/>
        </dgm:presLayoutVars>
      </dgm:prSet>
      <dgm:spPr/>
    </dgm:pt>
    <dgm:pt modelId="{BA893C8B-5758-404D-9263-2B99307E0FC0}" type="pres">
      <dgm:prSet presAssocID="{2AE30728-76B8-4BF5-A45C-3E90BC369F46}" presName="Name25" presStyleLbl="parChTrans1D1" presStyleIdx="2" presStyleCnt="3"/>
      <dgm:spPr/>
    </dgm:pt>
    <dgm:pt modelId="{0D8BD888-F1D4-46A9-9434-B85B8B076C7D}" type="pres">
      <dgm:prSet presAssocID="{AEEC4C8E-4833-484E-BC11-56EE4BC955EC}" presName="node" presStyleCnt="0"/>
      <dgm:spPr/>
    </dgm:pt>
    <dgm:pt modelId="{8610EC74-EA43-4484-AC86-13720478C176}" type="pres">
      <dgm:prSet presAssocID="{AEEC4C8E-4833-484E-BC11-56EE4BC955EC}" presName="parentNode" presStyleLbl="node1" presStyleIdx="3" presStyleCnt="4">
        <dgm:presLayoutVars>
          <dgm:chMax val="1"/>
          <dgm:bulletEnabled val="1"/>
        </dgm:presLayoutVars>
      </dgm:prSet>
      <dgm:spPr/>
    </dgm:pt>
    <dgm:pt modelId="{10A73A4C-D70B-4ECE-99FA-A32D95C012ED}" type="pres">
      <dgm:prSet presAssocID="{AEEC4C8E-4833-484E-BC11-56EE4BC955EC}" presName="childNode" presStyleLbl="revTx" presStyleIdx="2" presStyleCnt="3">
        <dgm:presLayoutVars>
          <dgm:bulletEnabled val="1"/>
        </dgm:presLayoutVars>
      </dgm:prSet>
      <dgm:spPr/>
    </dgm:pt>
  </dgm:ptLst>
  <dgm:cxnLst>
    <dgm:cxn modelId="{92ED1F19-3910-4A45-BAC9-FA2904457D83}" type="presOf" srcId="{2AE30728-76B8-4BF5-A45C-3E90BC369F46}" destId="{BA893C8B-5758-404D-9263-2B99307E0FC0}" srcOrd="0" destOrd="0" presId="urn:microsoft.com/office/officeart/2005/8/layout/radial2"/>
    <dgm:cxn modelId="{9829372D-5E88-4256-B685-2114D949548B}" type="presOf" srcId="{6B59B9C6-28D2-4403-A55F-76A82637841D}" destId="{10A73A4C-D70B-4ECE-99FA-A32D95C012ED}" srcOrd="0" destOrd="0" presId="urn:microsoft.com/office/officeart/2005/8/layout/radial2"/>
    <dgm:cxn modelId="{981FD13A-56D1-4550-82C7-7BACD4BF31C9}" type="presOf" srcId="{E9852B0B-0F8E-4F9C-ABA6-A7190FA0B064}" destId="{63A1DD44-0594-4444-B0CE-56BB0AA8D4BF}" srcOrd="0" destOrd="0" presId="urn:microsoft.com/office/officeart/2005/8/layout/radial2"/>
    <dgm:cxn modelId="{FAAB8B3C-4715-422B-BE72-CC92E3265E75}" type="presOf" srcId="{E16F6516-3D03-4CAF-A5D6-4C3093084393}" destId="{190CF5B1-E249-4DC2-BD9B-1CAB024DE095}" srcOrd="0" destOrd="0" presId="urn:microsoft.com/office/officeart/2005/8/layout/radial2"/>
    <dgm:cxn modelId="{559DD15E-818E-4AF9-9A68-9C1C985AEC8A}" type="presOf" srcId="{2131FEDD-2958-4021-B37E-86A060AC87B9}" destId="{DF452D8B-7B66-418F-B2D8-F72E935B71CD}" srcOrd="0" destOrd="0" presId="urn:microsoft.com/office/officeart/2005/8/layout/radial2"/>
    <dgm:cxn modelId="{D60DCF5F-135B-4BFF-9D7D-C9ECDA05A6BE}" srcId="{D2A2D057-5DF1-4947-9B81-3C44F643B834}" destId="{AEEC4C8E-4833-484E-BC11-56EE4BC955EC}" srcOrd="2" destOrd="0" parTransId="{2AE30728-76B8-4BF5-A45C-3E90BC369F46}" sibTransId="{C455B492-B5EC-4D39-9C6B-552F4BEA8988}"/>
    <dgm:cxn modelId="{B4CB0261-E616-40C0-B5B0-DB4B58B852C5}" type="presOf" srcId="{AEEC4C8E-4833-484E-BC11-56EE4BC955EC}" destId="{8610EC74-EA43-4484-AC86-13720478C176}" srcOrd="0" destOrd="0" presId="urn:microsoft.com/office/officeart/2005/8/layout/radial2"/>
    <dgm:cxn modelId="{E1DB3884-0D5D-44C7-8791-927CE30275A4}" srcId="{48883C58-A4E6-4601-9A23-220464F54AE0}" destId="{2131FEDD-2958-4021-B37E-86A060AC87B9}" srcOrd="0" destOrd="0" parTransId="{F2587250-46D0-4301-9B3E-8F20E3F860B4}" sibTransId="{E4D38C3C-31C7-4A4C-8D18-96BA318E712B}"/>
    <dgm:cxn modelId="{D6B6F891-78D7-4D6A-B475-BA717447E07E}" type="presOf" srcId="{7B8AC17D-B846-4202-BF64-60C4C1A5515E}" destId="{EB4638F0-25CD-471B-A966-A7DC572B3746}" srcOrd="0" destOrd="0" presId="urn:microsoft.com/office/officeart/2005/8/layout/radial2"/>
    <dgm:cxn modelId="{60EE4897-BF8F-4CAE-9340-21D6BDCB1A10}" srcId="{AEEC4C8E-4833-484E-BC11-56EE4BC955EC}" destId="{6B59B9C6-28D2-4403-A55F-76A82637841D}" srcOrd="0" destOrd="0" parTransId="{4EDD8F35-A803-4D1A-83DD-E30021FCBE91}" sibTransId="{31D51A64-6CDA-4FF0-8958-6FFBBCB5FE03}"/>
    <dgm:cxn modelId="{9F36C7A7-4B24-49F9-96F7-0112DEC64B5A}" srcId="{E9852B0B-0F8E-4F9C-ABA6-A7190FA0B064}" destId="{6461871B-70EB-43DC-81F6-B3E2F1F391DF}" srcOrd="0" destOrd="0" parTransId="{1B2B66FC-5C01-408E-A6C5-1EF1CCA8856F}" sibTransId="{238B873D-2EF4-49C8-B685-A0CEF74476D2}"/>
    <dgm:cxn modelId="{02A41CB5-14B3-45B9-85C9-A97E6B638A90}" type="presOf" srcId="{D2A2D057-5DF1-4947-9B81-3C44F643B834}" destId="{694EF70F-C480-40A9-9DB7-E4D94728B6C3}" srcOrd="0" destOrd="0" presId="urn:microsoft.com/office/officeart/2005/8/layout/radial2"/>
    <dgm:cxn modelId="{A9A851C1-353D-4F0B-9538-1319C8C574B4}" type="presOf" srcId="{6461871B-70EB-43DC-81F6-B3E2F1F391DF}" destId="{A6877B72-D67B-4CB1-A8CE-9F7037E46D86}" srcOrd="0" destOrd="0" presId="urn:microsoft.com/office/officeart/2005/8/layout/radial2"/>
    <dgm:cxn modelId="{21CFD3E2-279F-48F2-B906-A12F41EB9F74}" type="presOf" srcId="{48883C58-A4E6-4601-9A23-220464F54AE0}" destId="{51DD3555-DEE8-4370-89AA-2C0C7D03D648}" srcOrd="0" destOrd="0" presId="urn:microsoft.com/office/officeart/2005/8/layout/radial2"/>
    <dgm:cxn modelId="{88D164E6-64B1-4E43-BE92-12B03225315F}" srcId="{D2A2D057-5DF1-4947-9B81-3C44F643B834}" destId="{E9852B0B-0F8E-4F9C-ABA6-A7190FA0B064}" srcOrd="0" destOrd="0" parTransId="{7B8AC17D-B846-4202-BF64-60C4C1A5515E}" sibTransId="{51531A12-7089-474B-932A-9A1213B82E99}"/>
    <dgm:cxn modelId="{031852FD-7FBE-41DA-9DC2-C6602BDD2017}" srcId="{D2A2D057-5DF1-4947-9B81-3C44F643B834}" destId="{48883C58-A4E6-4601-9A23-220464F54AE0}" srcOrd="1" destOrd="0" parTransId="{E16F6516-3D03-4CAF-A5D6-4C3093084393}" sibTransId="{F9B1375C-91C3-4E25-A3C2-C8DFEAAFC0E0}"/>
    <dgm:cxn modelId="{0D8FB079-3C98-4F7C-8C91-47CB4F791DD4}" type="presParOf" srcId="{694EF70F-C480-40A9-9DB7-E4D94728B6C3}" destId="{DB4A575C-6D24-4796-AAB6-BB584480DECF}" srcOrd="0" destOrd="0" presId="urn:microsoft.com/office/officeart/2005/8/layout/radial2"/>
    <dgm:cxn modelId="{AB097BA7-6F18-4D2A-94A1-DCF63FDEB741}" type="presParOf" srcId="{DB4A575C-6D24-4796-AAB6-BB584480DECF}" destId="{86EA91B4-F66A-4C38-8889-CE6D7A0A2C2D}" srcOrd="0" destOrd="0" presId="urn:microsoft.com/office/officeart/2005/8/layout/radial2"/>
    <dgm:cxn modelId="{830FE7EE-3024-4BD6-9D50-5A192CEC96B3}" type="presParOf" srcId="{86EA91B4-F66A-4C38-8889-CE6D7A0A2C2D}" destId="{9C36D0EE-62D1-46F6-8076-46EBB1B1CE45}" srcOrd="0" destOrd="0" presId="urn:microsoft.com/office/officeart/2005/8/layout/radial2"/>
    <dgm:cxn modelId="{A143DF7A-68F6-40E9-B655-71D753C91C56}" type="presParOf" srcId="{86EA91B4-F66A-4C38-8889-CE6D7A0A2C2D}" destId="{C22BC714-F859-434A-BDC8-C64FE57FAD44}" srcOrd="1" destOrd="0" presId="urn:microsoft.com/office/officeart/2005/8/layout/radial2"/>
    <dgm:cxn modelId="{D468D3CD-D42A-4696-B0C7-C5E65A10D99E}" type="presParOf" srcId="{DB4A575C-6D24-4796-AAB6-BB584480DECF}" destId="{EB4638F0-25CD-471B-A966-A7DC572B3746}" srcOrd="1" destOrd="0" presId="urn:microsoft.com/office/officeart/2005/8/layout/radial2"/>
    <dgm:cxn modelId="{2BD390D3-A4D5-48A8-86D0-1AE988557EFD}" type="presParOf" srcId="{DB4A575C-6D24-4796-AAB6-BB584480DECF}" destId="{BEA19410-E3D0-4524-9371-13648E261F61}" srcOrd="2" destOrd="0" presId="urn:microsoft.com/office/officeart/2005/8/layout/radial2"/>
    <dgm:cxn modelId="{0C1B3805-0E7E-4A83-B634-19F27A2A0B52}" type="presParOf" srcId="{BEA19410-E3D0-4524-9371-13648E261F61}" destId="{63A1DD44-0594-4444-B0CE-56BB0AA8D4BF}" srcOrd="0" destOrd="0" presId="urn:microsoft.com/office/officeart/2005/8/layout/radial2"/>
    <dgm:cxn modelId="{1E67B2FF-BFEB-4BF6-A67B-03100D31C91B}" type="presParOf" srcId="{BEA19410-E3D0-4524-9371-13648E261F61}" destId="{A6877B72-D67B-4CB1-A8CE-9F7037E46D86}" srcOrd="1" destOrd="0" presId="urn:microsoft.com/office/officeart/2005/8/layout/radial2"/>
    <dgm:cxn modelId="{44223D3A-99CE-4654-882C-893735656DDB}" type="presParOf" srcId="{DB4A575C-6D24-4796-AAB6-BB584480DECF}" destId="{190CF5B1-E249-4DC2-BD9B-1CAB024DE095}" srcOrd="3" destOrd="0" presId="urn:microsoft.com/office/officeart/2005/8/layout/radial2"/>
    <dgm:cxn modelId="{A9B6A97D-F3EC-409C-9573-54F6F5887273}" type="presParOf" srcId="{DB4A575C-6D24-4796-AAB6-BB584480DECF}" destId="{7FDA956B-0D7F-4717-8810-74866756513F}" srcOrd="4" destOrd="0" presId="urn:microsoft.com/office/officeart/2005/8/layout/radial2"/>
    <dgm:cxn modelId="{9D69A95E-6D6A-46F3-90B8-DA68246184CB}" type="presParOf" srcId="{7FDA956B-0D7F-4717-8810-74866756513F}" destId="{51DD3555-DEE8-4370-89AA-2C0C7D03D648}" srcOrd="0" destOrd="0" presId="urn:microsoft.com/office/officeart/2005/8/layout/radial2"/>
    <dgm:cxn modelId="{C693B84B-6BE5-4952-A819-BA37BA5B4717}" type="presParOf" srcId="{7FDA956B-0D7F-4717-8810-74866756513F}" destId="{DF452D8B-7B66-418F-B2D8-F72E935B71CD}" srcOrd="1" destOrd="0" presId="urn:microsoft.com/office/officeart/2005/8/layout/radial2"/>
    <dgm:cxn modelId="{16644DEA-CE57-4E59-820E-09D0C166A857}" type="presParOf" srcId="{DB4A575C-6D24-4796-AAB6-BB584480DECF}" destId="{BA893C8B-5758-404D-9263-2B99307E0FC0}" srcOrd="5" destOrd="0" presId="urn:microsoft.com/office/officeart/2005/8/layout/radial2"/>
    <dgm:cxn modelId="{64535540-E0A4-411B-B762-04057A3DA92F}" type="presParOf" srcId="{DB4A575C-6D24-4796-AAB6-BB584480DECF}" destId="{0D8BD888-F1D4-46A9-9434-B85B8B076C7D}" srcOrd="6" destOrd="0" presId="urn:microsoft.com/office/officeart/2005/8/layout/radial2"/>
    <dgm:cxn modelId="{0BF21048-0ABA-40D1-AEE3-5B6B4849D902}" type="presParOf" srcId="{0D8BD888-F1D4-46A9-9434-B85B8B076C7D}" destId="{8610EC74-EA43-4484-AC86-13720478C176}" srcOrd="0" destOrd="0" presId="urn:microsoft.com/office/officeart/2005/8/layout/radial2"/>
    <dgm:cxn modelId="{CE9BC362-5325-404E-A1D6-1E316A89943C}" type="presParOf" srcId="{0D8BD888-F1D4-46A9-9434-B85B8B076C7D}" destId="{10A73A4C-D70B-4ECE-99FA-A32D95C012ED}" srcOrd="1" destOrd="0" presId="urn:microsoft.com/office/officeart/2005/8/layout/radial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9935E9-4406-48D1-854A-A8963B5E479C}"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709D64DD-4D27-4E0C-AE20-7C558D49BD77}">
      <dgm:prSet phldrT="[Text]"/>
      <dgm:spPr/>
      <dgm:t>
        <a:bodyPr/>
        <a:lstStyle/>
        <a:p>
          <a:r>
            <a:rPr lang="en-US"/>
            <a:t>Which SQL Server versions do I have?</a:t>
          </a:r>
        </a:p>
      </dgm:t>
    </dgm:pt>
    <dgm:pt modelId="{FDB6148F-63B7-4142-ACDB-777C175E51B7}" type="sibTrans" cxnId="{274D6093-273D-4877-B05A-34DD3837E58A}">
      <dgm:prSet/>
      <dgm:spPr/>
      <dgm:t>
        <a:bodyPr/>
        <a:lstStyle/>
        <a:p>
          <a:endParaRPr lang="en-US"/>
        </a:p>
      </dgm:t>
    </dgm:pt>
    <dgm:pt modelId="{D823F88C-06BF-4462-8E51-3C77B2D816A8}" type="parTrans" cxnId="{274D6093-273D-4877-B05A-34DD3837E58A}">
      <dgm:prSet/>
      <dgm:spPr/>
      <dgm:t>
        <a:bodyPr/>
        <a:lstStyle/>
        <a:p>
          <a:endParaRPr lang="en-US"/>
        </a:p>
      </dgm:t>
    </dgm:pt>
    <dgm:pt modelId="{9F881DE7-C881-40AB-94A3-D3FD0C951BDB}">
      <dgm:prSet phldrT="[Text]"/>
      <dgm:spPr/>
      <dgm:t>
        <a:bodyPr/>
        <a:lstStyle/>
        <a:p>
          <a:r>
            <a:rPr lang="en-US"/>
            <a:t>Which Editions am I running?</a:t>
          </a:r>
        </a:p>
      </dgm:t>
    </dgm:pt>
    <dgm:pt modelId="{007A17F2-CBD8-4AA8-BCB3-1CF9003FCD97}" type="sibTrans" cxnId="{75AB7214-B2DB-4A56-9BC8-DCD76F2BA71D}">
      <dgm:prSet/>
      <dgm:spPr/>
      <dgm:t>
        <a:bodyPr/>
        <a:lstStyle/>
        <a:p>
          <a:endParaRPr lang="en-US"/>
        </a:p>
      </dgm:t>
    </dgm:pt>
    <dgm:pt modelId="{148736A9-927A-45E4-A6E9-4748A0B7BC16}" type="parTrans" cxnId="{75AB7214-B2DB-4A56-9BC8-DCD76F2BA71D}">
      <dgm:prSet/>
      <dgm:spPr/>
      <dgm:t>
        <a:bodyPr/>
        <a:lstStyle/>
        <a:p>
          <a:endParaRPr lang="en-US"/>
        </a:p>
      </dgm:t>
    </dgm:pt>
    <dgm:pt modelId="{D7EC6E74-4527-4F90-8D73-1467F9B6CF5E}">
      <dgm:prSet phldrT="[Text]"/>
      <dgm:spPr/>
      <dgm:t>
        <a:bodyPr/>
        <a:lstStyle/>
        <a:p>
          <a:r>
            <a:rPr lang="en-US"/>
            <a:t>Which SQL Server components are installed?</a:t>
          </a:r>
        </a:p>
      </dgm:t>
    </dgm:pt>
    <dgm:pt modelId="{92E0CD4D-9AE6-4DA9-B97C-631D6B9522A8}" type="sibTrans" cxnId="{41F6FA59-EEE1-41DF-B790-70B665D969AD}">
      <dgm:prSet/>
      <dgm:spPr/>
      <dgm:t>
        <a:bodyPr/>
        <a:lstStyle/>
        <a:p>
          <a:endParaRPr lang="en-US"/>
        </a:p>
      </dgm:t>
    </dgm:pt>
    <dgm:pt modelId="{1535C9C8-3037-4B69-8F49-055E366558C5}" type="parTrans" cxnId="{41F6FA59-EEE1-41DF-B790-70B665D969AD}">
      <dgm:prSet/>
      <dgm:spPr/>
      <dgm:t>
        <a:bodyPr/>
        <a:lstStyle/>
        <a:p>
          <a:endParaRPr lang="en-US"/>
        </a:p>
      </dgm:t>
    </dgm:pt>
    <dgm:pt modelId="{CA399CE4-ABD5-4729-8A3C-E25AD54448CE}">
      <dgm:prSet phldrT="[Text]"/>
      <dgm:spPr/>
      <dgm:t>
        <a:bodyPr/>
        <a:lstStyle/>
        <a:p>
          <a:r>
            <a:rPr lang="en-US"/>
            <a:t>How many cores are on each server?</a:t>
          </a:r>
        </a:p>
      </dgm:t>
    </dgm:pt>
    <dgm:pt modelId="{7903840A-8A3F-4CEA-9F35-F0AD5751816F}" type="sibTrans" cxnId="{C9453949-97B6-4160-8D3A-5F693603421A}">
      <dgm:prSet/>
      <dgm:spPr/>
      <dgm:t>
        <a:bodyPr/>
        <a:lstStyle/>
        <a:p>
          <a:endParaRPr lang="en-US"/>
        </a:p>
      </dgm:t>
    </dgm:pt>
    <dgm:pt modelId="{7441BE90-A635-4599-B23A-195B18B7C2EF}" type="parTrans" cxnId="{C9453949-97B6-4160-8D3A-5F693603421A}">
      <dgm:prSet/>
      <dgm:spPr/>
      <dgm:t>
        <a:bodyPr/>
        <a:lstStyle/>
        <a:p>
          <a:endParaRPr lang="en-US"/>
        </a:p>
      </dgm:t>
    </dgm:pt>
    <dgm:pt modelId="{33AFF830-C75F-4505-8F39-F331ABC1A3F6}">
      <dgm:prSet phldrT="[Text]"/>
      <dgm:spPr/>
      <dgm:t>
        <a:bodyPr/>
        <a:lstStyle/>
        <a:p>
          <a:r>
            <a:rPr lang="en-US"/>
            <a:t>How many databases are in each instance?</a:t>
          </a:r>
        </a:p>
      </dgm:t>
    </dgm:pt>
    <dgm:pt modelId="{F156AD96-3B12-43EB-8A92-25A7513DA93E}" type="sibTrans" cxnId="{31F07627-B97B-4E03-BF9D-B98AA0F8FC6D}">
      <dgm:prSet/>
      <dgm:spPr/>
      <dgm:t>
        <a:bodyPr/>
        <a:lstStyle/>
        <a:p>
          <a:endParaRPr lang="en-US"/>
        </a:p>
      </dgm:t>
    </dgm:pt>
    <dgm:pt modelId="{C2BE36D5-E6F3-4344-ABAD-1B36E49E1F3B}" type="parTrans" cxnId="{31F07627-B97B-4E03-BF9D-B98AA0F8FC6D}">
      <dgm:prSet/>
      <dgm:spPr/>
      <dgm:t>
        <a:bodyPr/>
        <a:lstStyle/>
        <a:p>
          <a:endParaRPr lang="en-US"/>
        </a:p>
      </dgm:t>
    </dgm:pt>
    <dgm:pt modelId="{339BDFE8-5EE7-46A6-AB79-0DDA01314926}">
      <dgm:prSet phldrT="[Text]"/>
      <dgm:spPr/>
      <dgm:t>
        <a:bodyPr/>
        <a:lstStyle/>
        <a:p>
          <a:r>
            <a:rPr lang="en-US"/>
            <a:t>What are the sizes of all my databases?</a:t>
          </a:r>
        </a:p>
      </dgm:t>
    </dgm:pt>
    <dgm:pt modelId="{CD5DEDC1-1CAD-4739-AB65-F99DF6F8FE99}" type="sibTrans" cxnId="{FA03D4AE-1542-4BC9-87EE-852A060B96CB}">
      <dgm:prSet/>
      <dgm:spPr/>
      <dgm:t>
        <a:bodyPr/>
        <a:lstStyle/>
        <a:p>
          <a:endParaRPr lang="en-US"/>
        </a:p>
      </dgm:t>
    </dgm:pt>
    <dgm:pt modelId="{2BA2B867-851F-449B-8677-12A02AD56E1C}" type="parTrans" cxnId="{FA03D4AE-1542-4BC9-87EE-852A060B96CB}">
      <dgm:prSet/>
      <dgm:spPr/>
      <dgm:t>
        <a:bodyPr/>
        <a:lstStyle/>
        <a:p>
          <a:endParaRPr lang="en-US"/>
        </a:p>
      </dgm:t>
    </dgm:pt>
    <dgm:pt modelId="{7ACCB3CA-68C3-4518-897A-4561AC5569EB}">
      <dgm:prSet phldrT="[Text]"/>
      <dgm:spPr/>
      <dgm:t>
        <a:bodyPr/>
        <a:lstStyle/>
        <a:p>
          <a:r>
            <a:rPr lang="en-US"/>
            <a:t>What are the settings for each instance and database?</a:t>
          </a:r>
        </a:p>
      </dgm:t>
    </dgm:pt>
    <dgm:pt modelId="{58F8E440-C549-41BE-88DD-C3900C0C9D76}" type="sibTrans" cxnId="{0AE15C85-4861-4BA4-B80D-B4887F5B8653}">
      <dgm:prSet/>
      <dgm:spPr/>
      <dgm:t>
        <a:bodyPr/>
        <a:lstStyle/>
        <a:p>
          <a:endParaRPr lang="en-US"/>
        </a:p>
      </dgm:t>
    </dgm:pt>
    <dgm:pt modelId="{2C346440-6715-464C-BE02-290A279213E5}" type="parTrans" cxnId="{0AE15C85-4861-4BA4-B80D-B4887F5B8653}">
      <dgm:prSet/>
      <dgm:spPr/>
      <dgm:t>
        <a:bodyPr/>
        <a:lstStyle/>
        <a:p>
          <a:endParaRPr lang="en-US"/>
        </a:p>
      </dgm:t>
    </dgm:pt>
    <dgm:pt modelId="{EE5C070A-DCAB-44DB-8A74-F12DC371F026}" type="pres">
      <dgm:prSet presAssocID="{E79935E9-4406-48D1-854A-A8963B5E479C}" presName="Name0" presStyleCnt="0">
        <dgm:presLayoutVars>
          <dgm:chMax val="7"/>
          <dgm:chPref val="7"/>
          <dgm:dir/>
        </dgm:presLayoutVars>
      </dgm:prSet>
      <dgm:spPr/>
    </dgm:pt>
    <dgm:pt modelId="{E1BC4CC0-E018-4E50-80C7-DB4B1D52D7FF}" type="pres">
      <dgm:prSet presAssocID="{E79935E9-4406-48D1-854A-A8963B5E479C}" presName="Name1" presStyleCnt="0"/>
      <dgm:spPr/>
    </dgm:pt>
    <dgm:pt modelId="{8CA0148F-2F3B-4E1C-988B-55E5E7EA81A2}" type="pres">
      <dgm:prSet presAssocID="{E79935E9-4406-48D1-854A-A8963B5E479C}" presName="cycle" presStyleCnt="0"/>
      <dgm:spPr/>
    </dgm:pt>
    <dgm:pt modelId="{F6FEBE1E-E201-4C05-AF88-826F4CC9E3B0}" type="pres">
      <dgm:prSet presAssocID="{E79935E9-4406-48D1-854A-A8963B5E479C}" presName="srcNode" presStyleLbl="node1" presStyleIdx="0" presStyleCnt="7"/>
      <dgm:spPr/>
    </dgm:pt>
    <dgm:pt modelId="{23179F53-AE56-4717-8580-7C028106AF3B}" type="pres">
      <dgm:prSet presAssocID="{E79935E9-4406-48D1-854A-A8963B5E479C}" presName="conn" presStyleLbl="parChTrans1D2" presStyleIdx="0" presStyleCnt="1"/>
      <dgm:spPr/>
    </dgm:pt>
    <dgm:pt modelId="{D59D2477-194F-4C05-84A8-9276B1CFC4A2}" type="pres">
      <dgm:prSet presAssocID="{E79935E9-4406-48D1-854A-A8963B5E479C}" presName="extraNode" presStyleLbl="node1" presStyleIdx="0" presStyleCnt="7"/>
      <dgm:spPr/>
    </dgm:pt>
    <dgm:pt modelId="{7182EA9A-9138-4659-BB4B-953A28A7ADB6}" type="pres">
      <dgm:prSet presAssocID="{E79935E9-4406-48D1-854A-A8963B5E479C}" presName="dstNode" presStyleLbl="node1" presStyleIdx="0" presStyleCnt="7"/>
      <dgm:spPr/>
    </dgm:pt>
    <dgm:pt modelId="{619AB11C-F678-4A9B-B20D-857B4998AA49}" type="pres">
      <dgm:prSet presAssocID="{709D64DD-4D27-4E0C-AE20-7C558D49BD77}" presName="text_1" presStyleLbl="node1" presStyleIdx="0" presStyleCnt="7">
        <dgm:presLayoutVars>
          <dgm:bulletEnabled val="1"/>
        </dgm:presLayoutVars>
      </dgm:prSet>
      <dgm:spPr/>
    </dgm:pt>
    <dgm:pt modelId="{DE8E140F-062F-4D82-BA74-C2A25EFD398D}" type="pres">
      <dgm:prSet presAssocID="{709D64DD-4D27-4E0C-AE20-7C558D49BD77}" presName="accent_1" presStyleCnt="0"/>
      <dgm:spPr/>
    </dgm:pt>
    <dgm:pt modelId="{F4683F90-159D-459B-87D5-33100EC9B65A}" type="pres">
      <dgm:prSet presAssocID="{709D64DD-4D27-4E0C-AE20-7C558D49BD77}" presName="accentRepeatNode" presStyleLbl="solidFgAcc1" presStyleIdx="0" presStyleCnt="7"/>
      <dgm:spPr/>
    </dgm:pt>
    <dgm:pt modelId="{407C038F-7433-4714-B3DF-0B8C9B345762}" type="pres">
      <dgm:prSet presAssocID="{9F881DE7-C881-40AB-94A3-D3FD0C951BDB}" presName="text_2" presStyleLbl="node1" presStyleIdx="1" presStyleCnt="7">
        <dgm:presLayoutVars>
          <dgm:bulletEnabled val="1"/>
        </dgm:presLayoutVars>
      </dgm:prSet>
      <dgm:spPr/>
    </dgm:pt>
    <dgm:pt modelId="{0E3EC376-2E99-4C17-90E5-681EA1A0D438}" type="pres">
      <dgm:prSet presAssocID="{9F881DE7-C881-40AB-94A3-D3FD0C951BDB}" presName="accent_2" presStyleCnt="0"/>
      <dgm:spPr/>
    </dgm:pt>
    <dgm:pt modelId="{C7468ACD-F8F4-4B8B-9755-33B48A198669}" type="pres">
      <dgm:prSet presAssocID="{9F881DE7-C881-40AB-94A3-D3FD0C951BDB}" presName="accentRepeatNode" presStyleLbl="solidFgAcc1" presStyleIdx="1" presStyleCnt="7"/>
      <dgm:spPr/>
    </dgm:pt>
    <dgm:pt modelId="{4CCA77BD-C7AF-4FED-88D9-FA70FC8B72B5}" type="pres">
      <dgm:prSet presAssocID="{D7EC6E74-4527-4F90-8D73-1467F9B6CF5E}" presName="text_3" presStyleLbl="node1" presStyleIdx="2" presStyleCnt="7">
        <dgm:presLayoutVars>
          <dgm:bulletEnabled val="1"/>
        </dgm:presLayoutVars>
      </dgm:prSet>
      <dgm:spPr/>
    </dgm:pt>
    <dgm:pt modelId="{E0D3D193-9D4F-4C13-9CD5-CA9B77B8D934}" type="pres">
      <dgm:prSet presAssocID="{D7EC6E74-4527-4F90-8D73-1467F9B6CF5E}" presName="accent_3" presStyleCnt="0"/>
      <dgm:spPr/>
    </dgm:pt>
    <dgm:pt modelId="{8BA05216-5335-41AC-B3D9-4D1925B70402}" type="pres">
      <dgm:prSet presAssocID="{D7EC6E74-4527-4F90-8D73-1467F9B6CF5E}" presName="accentRepeatNode" presStyleLbl="solidFgAcc1" presStyleIdx="2" presStyleCnt="7"/>
      <dgm:spPr/>
    </dgm:pt>
    <dgm:pt modelId="{F7D371D5-7769-4280-81F0-ADF7E1513A1D}" type="pres">
      <dgm:prSet presAssocID="{CA399CE4-ABD5-4729-8A3C-E25AD54448CE}" presName="text_4" presStyleLbl="node1" presStyleIdx="3" presStyleCnt="7">
        <dgm:presLayoutVars>
          <dgm:bulletEnabled val="1"/>
        </dgm:presLayoutVars>
      </dgm:prSet>
      <dgm:spPr/>
    </dgm:pt>
    <dgm:pt modelId="{DEE05ED3-6807-4C4C-A07A-2589D52BCF74}" type="pres">
      <dgm:prSet presAssocID="{CA399CE4-ABD5-4729-8A3C-E25AD54448CE}" presName="accent_4" presStyleCnt="0"/>
      <dgm:spPr/>
    </dgm:pt>
    <dgm:pt modelId="{585DC1A7-9955-46AA-810B-F5EEF76A9B85}" type="pres">
      <dgm:prSet presAssocID="{CA399CE4-ABD5-4729-8A3C-E25AD54448CE}" presName="accentRepeatNode" presStyleLbl="solidFgAcc1" presStyleIdx="3" presStyleCnt="7"/>
      <dgm:spPr/>
    </dgm:pt>
    <dgm:pt modelId="{C98BA003-B4B5-48FF-9F5A-C7C7063F84B7}" type="pres">
      <dgm:prSet presAssocID="{33AFF830-C75F-4505-8F39-F331ABC1A3F6}" presName="text_5" presStyleLbl="node1" presStyleIdx="4" presStyleCnt="7">
        <dgm:presLayoutVars>
          <dgm:bulletEnabled val="1"/>
        </dgm:presLayoutVars>
      </dgm:prSet>
      <dgm:spPr/>
    </dgm:pt>
    <dgm:pt modelId="{8B44DAA7-F84D-431D-80C5-C5E3E5CD9A9D}" type="pres">
      <dgm:prSet presAssocID="{33AFF830-C75F-4505-8F39-F331ABC1A3F6}" presName="accent_5" presStyleCnt="0"/>
      <dgm:spPr/>
    </dgm:pt>
    <dgm:pt modelId="{D514B615-154C-407A-950C-BA8067487152}" type="pres">
      <dgm:prSet presAssocID="{33AFF830-C75F-4505-8F39-F331ABC1A3F6}" presName="accentRepeatNode" presStyleLbl="solidFgAcc1" presStyleIdx="4" presStyleCnt="7"/>
      <dgm:spPr/>
    </dgm:pt>
    <dgm:pt modelId="{1930C842-2890-4202-980C-13C15300E9B1}" type="pres">
      <dgm:prSet presAssocID="{339BDFE8-5EE7-46A6-AB79-0DDA01314926}" presName="text_6" presStyleLbl="node1" presStyleIdx="5" presStyleCnt="7">
        <dgm:presLayoutVars>
          <dgm:bulletEnabled val="1"/>
        </dgm:presLayoutVars>
      </dgm:prSet>
      <dgm:spPr/>
    </dgm:pt>
    <dgm:pt modelId="{640D801A-A39A-4612-B467-E5887CAC0D71}" type="pres">
      <dgm:prSet presAssocID="{339BDFE8-5EE7-46A6-AB79-0DDA01314926}" presName="accent_6" presStyleCnt="0"/>
      <dgm:spPr/>
    </dgm:pt>
    <dgm:pt modelId="{13513C15-D24A-4568-8808-07C8CBE13D96}" type="pres">
      <dgm:prSet presAssocID="{339BDFE8-5EE7-46A6-AB79-0DDA01314926}" presName="accentRepeatNode" presStyleLbl="solidFgAcc1" presStyleIdx="5" presStyleCnt="7"/>
      <dgm:spPr/>
    </dgm:pt>
    <dgm:pt modelId="{F5E84F9C-A8E1-4170-BD10-0F136E13257F}" type="pres">
      <dgm:prSet presAssocID="{7ACCB3CA-68C3-4518-897A-4561AC5569EB}" presName="text_7" presStyleLbl="node1" presStyleIdx="6" presStyleCnt="7">
        <dgm:presLayoutVars>
          <dgm:bulletEnabled val="1"/>
        </dgm:presLayoutVars>
      </dgm:prSet>
      <dgm:spPr/>
    </dgm:pt>
    <dgm:pt modelId="{69E3AC8E-6D3B-45DF-94E0-369422A156F9}" type="pres">
      <dgm:prSet presAssocID="{7ACCB3CA-68C3-4518-897A-4561AC5569EB}" presName="accent_7" presStyleCnt="0"/>
      <dgm:spPr/>
    </dgm:pt>
    <dgm:pt modelId="{CE607497-9B97-44F7-B049-EF4B59F53F9A}" type="pres">
      <dgm:prSet presAssocID="{7ACCB3CA-68C3-4518-897A-4561AC5569EB}" presName="accentRepeatNode" presStyleLbl="solidFgAcc1" presStyleIdx="6" presStyleCnt="7"/>
      <dgm:spPr/>
    </dgm:pt>
  </dgm:ptLst>
  <dgm:cxnLst>
    <dgm:cxn modelId="{75AB7214-B2DB-4A56-9BC8-DCD76F2BA71D}" srcId="{E79935E9-4406-48D1-854A-A8963B5E479C}" destId="{9F881DE7-C881-40AB-94A3-D3FD0C951BDB}" srcOrd="1" destOrd="0" parTransId="{148736A9-927A-45E4-A6E9-4748A0B7BC16}" sibTransId="{007A17F2-CBD8-4AA8-BCB3-1CF9003FCD97}"/>
    <dgm:cxn modelId="{C8E7D01B-9373-405E-B310-9656C9D0E655}" type="presOf" srcId="{D7EC6E74-4527-4F90-8D73-1467F9B6CF5E}" destId="{4CCA77BD-C7AF-4FED-88D9-FA70FC8B72B5}" srcOrd="0" destOrd="0" presId="urn:microsoft.com/office/officeart/2008/layout/VerticalCurvedList"/>
    <dgm:cxn modelId="{926FE824-24DB-4F69-A275-7B2EC24B9AC8}" type="presOf" srcId="{9F881DE7-C881-40AB-94A3-D3FD0C951BDB}" destId="{407C038F-7433-4714-B3DF-0B8C9B345762}" srcOrd="0" destOrd="0" presId="urn:microsoft.com/office/officeart/2008/layout/VerticalCurvedList"/>
    <dgm:cxn modelId="{31F07627-B97B-4E03-BF9D-B98AA0F8FC6D}" srcId="{E79935E9-4406-48D1-854A-A8963B5E479C}" destId="{33AFF830-C75F-4505-8F39-F331ABC1A3F6}" srcOrd="4" destOrd="0" parTransId="{C2BE36D5-E6F3-4344-ABAD-1B36E49E1F3B}" sibTransId="{F156AD96-3B12-43EB-8A92-25A7513DA93E}"/>
    <dgm:cxn modelId="{0D106337-8EA3-4E4F-BFFE-B70B38CAB8D1}" type="presOf" srcId="{709D64DD-4D27-4E0C-AE20-7C558D49BD77}" destId="{619AB11C-F678-4A9B-B20D-857B4998AA49}" srcOrd="0" destOrd="0" presId="urn:microsoft.com/office/officeart/2008/layout/VerticalCurvedList"/>
    <dgm:cxn modelId="{EACFCF43-DEEF-41ED-90FD-7671826F1A97}" type="presOf" srcId="{339BDFE8-5EE7-46A6-AB79-0DDA01314926}" destId="{1930C842-2890-4202-980C-13C15300E9B1}" srcOrd="0" destOrd="0" presId="urn:microsoft.com/office/officeart/2008/layout/VerticalCurvedList"/>
    <dgm:cxn modelId="{C9453949-97B6-4160-8D3A-5F693603421A}" srcId="{E79935E9-4406-48D1-854A-A8963B5E479C}" destId="{CA399CE4-ABD5-4729-8A3C-E25AD54448CE}" srcOrd="3" destOrd="0" parTransId="{7441BE90-A635-4599-B23A-195B18B7C2EF}" sibTransId="{7903840A-8A3F-4CEA-9F35-F0AD5751816F}"/>
    <dgm:cxn modelId="{9BDF236E-2CD2-476B-B6D0-F97A4128F807}" type="presOf" srcId="{CA399CE4-ABD5-4729-8A3C-E25AD54448CE}" destId="{F7D371D5-7769-4280-81F0-ADF7E1513A1D}" srcOrd="0" destOrd="0" presId="urn:microsoft.com/office/officeart/2008/layout/VerticalCurvedList"/>
    <dgm:cxn modelId="{A55AD052-B5B9-410E-A1A6-B6979E56063F}" type="presOf" srcId="{FDB6148F-63B7-4142-ACDB-777C175E51B7}" destId="{23179F53-AE56-4717-8580-7C028106AF3B}" srcOrd="0" destOrd="0" presId="urn:microsoft.com/office/officeart/2008/layout/VerticalCurvedList"/>
    <dgm:cxn modelId="{41F6FA59-EEE1-41DF-B790-70B665D969AD}" srcId="{E79935E9-4406-48D1-854A-A8963B5E479C}" destId="{D7EC6E74-4527-4F90-8D73-1467F9B6CF5E}" srcOrd="2" destOrd="0" parTransId="{1535C9C8-3037-4B69-8F49-055E366558C5}" sibTransId="{92E0CD4D-9AE6-4DA9-B97C-631D6B9522A8}"/>
    <dgm:cxn modelId="{0AE15C85-4861-4BA4-B80D-B4887F5B8653}" srcId="{E79935E9-4406-48D1-854A-A8963B5E479C}" destId="{7ACCB3CA-68C3-4518-897A-4561AC5569EB}" srcOrd="6" destOrd="0" parTransId="{2C346440-6715-464C-BE02-290A279213E5}" sibTransId="{58F8E440-C549-41BE-88DD-C3900C0C9D76}"/>
    <dgm:cxn modelId="{274D6093-273D-4877-B05A-34DD3837E58A}" srcId="{E79935E9-4406-48D1-854A-A8963B5E479C}" destId="{709D64DD-4D27-4E0C-AE20-7C558D49BD77}" srcOrd="0" destOrd="0" parTransId="{D823F88C-06BF-4462-8E51-3C77B2D816A8}" sibTransId="{FDB6148F-63B7-4142-ACDB-777C175E51B7}"/>
    <dgm:cxn modelId="{FA03D4AE-1542-4BC9-87EE-852A060B96CB}" srcId="{E79935E9-4406-48D1-854A-A8963B5E479C}" destId="{339BDFE8-5EE7-46A6-AB79-0DDA01314926}" srcOrd="5" destOrd="0" parTransId="{2BA2B867-851F-449B-8677-12A02AD56E1C}" sibTransId="{CD5DEDC1-1CAD-4739-AB65-F99DF6F8FE99}"/>
    <dgm:cxn modelId="{00877BBF-62D8-453F-8A2F-04CFD8A32245}" type="presOf" srcId="{E79935E9-4406-48D1-854A-A8963B5E479C}" destId="{EE5C070A-DCAB-44DB-8A74-F12DC371F026}" srcOrd="0" destOrd="0" presId="urn:microsoft.com/office/officeart/2008/layout/VerticalCurvedList"/>
    <dgm:cxn modelId="{C2E850D7-7C56-4929-8EAD-93D88CEA4B2C}" type="presOf" srcId="{33AFF830-C75F-4505-8F39-F331ABC1A3F6}" destId="{C98BA003-B4B5-48FF-9F5A-C7C7063F84B7}" srcOrd="0" destOrd="0" presId="urn:microsoft.com/office/officeart/2008/layout/VerticalCurvedList"/>
    <dgm:cxn modelId="{A711F1E6-0B99-4D1E-9F30-99572F0F3D02}" type="presOf" srcId="{7ACCB3CA-68C3-4518-897A-4561AC5569EB}" destId="{F5E84F9C-A8E1-4170-BD10-0F136E13257F}" srcOrd="0" destOrd="0" presId="urn:microsoft.com/office/officeart/2008/layout/VerticalCurvedList"/>
    <dgm:cxn modelId="{28800EEB-DF54-48D7-8515-39CF3D5F818D}" type="presParOf" srcId="{EE5C070A-DCAB-44DB-8A74-F12DC371F026}" destId="{E1BC4CC0-E018-4E50-80C7-DB4B1D52D7FF}" srcOrd="0" destOrd="0" presId="urn:microsoft.com/office/officeart/2008/layout/VerticalCurvedList"/>
    <dgm:cxn modelId="{0C7D2C9E-4587-4DF7-BF31-68BBF31BE22D}" type="presParOf" srcId="{E1BC4CC0-E018-4E50-80C7-DB4B1D52D7FF}" destId="{8CA0148F-2F3B-4E1C-988B-55E5E7EA81A2}" srcOrd="0" destOrd="0" presId="urn:microsoft.com/office/officeart/2008/layout/VerticalCurvedList"/>
    <dgm:cxn modelId="{52948C75-A506-4355-9B22-818CAFE74B78}" type="presParOf" srcId="{8CA0148F-2F3B-4E1C-988B-55E5E7EA81A2}" destId="{F6FEBE1E-E201-4C05-AF88-826F4CC9E3B0}" srcOrd="0" destOrd="0" presId="urn:microsoft.com/office/officeart/2008/layout/VerticalCurvedList"/>
    <dgm:cxn modelId="{61FD332B-B43E-47FC-A465-2E604966E5B9}" type="presParOf" srcId="{8CA0148F-2F3B-4E1C-988B-55E5E7EA81A2}" destId="{23179F53-AE56-4717-8580-7C028106AF3B}" srcOrd="1" destOrd="0" presId="urn:microsoft.com/office/officeart/2008/layout/VerticalCurvedList"/>
    <dgm:cxn modelId="{2E142D73-1B56-4ACA-A4E3-483DD0D1655E}" type="presParOf" srcId="{8CA0148F-2F3B-4E1C-988B-55E5E7EA81A2}" destId="{D59D2477-194F-4C05-84A8-9276B1CFC4A2}" srcOrd="2" destOrd="0" presId="urn:microsoft.com/office/officeart/2008/layout/VerticalCurvedList"/>
    <dgm:cxn modelId="{D02F478F-5EC2-4EAB-AE3C-30766CFF5E84}" type="presParOf" srcId="{8CA0148F-2F3B-4E1C-988B-55E5E7EA81A2}" destId="{7182EA9A-9138-4659-BB4B-953A28A7ADB6}" srcOrd="3" destOrd="0" presId="urn:microsoft.com/office/officeart/2008/layout/VerticalCurvedList"/>
    <dgm:cxn modelId="{9F36EF3D-31D8-4D09-BC7B-4CCF4CE70B46}" type="presParOf" srcId="{E1BC4CC0-E018-4E50-80C7-DB4B1D52D7FF}" destId="{619AB11C-F678-4A9B-B20D-857B4998AA49}" srcOrd="1" destOrd="0" presId="urn:microsoft.com/office/officeart/2008/layout/VerticalCurvedList"/>
    <dgm:cxn modelId="{E94CD64C-AEEF-4094-B104-ECD5E818D4EC}" type="presParOf" srcId="{E1BC4CC0-E018-4E50-80C7-DB4B1D52D7FF}" destId="{DE8E140F-062F-4D82-BA74-C2A25EFD398D}" srcOrd="2" destOrd="0" presId="urn:microsoft.com/office/officeart/2008/layout/VerticalCurvedList"/>
    <dgm:cxn modelId="{770E9C49-2074-4065-9307-7E5C230AAC25}" type="presParOf" srcId="{DE8E140F-062F-4D82-BA74-C2A25EFD398D}" destId="{F4683F90-159D-459B-87D5-33100EC9B65A}" srcOrd="0" destOrd="0" presId="urn:microsoft.com/office/officeart/2008/layout/VerticalCurvedList"/>
    <dgm:cxn modelId="{D30FF9B2-91E3-42EE-A806-F0C9CC4738DF}" type="presParOf" srcId="{E1BC4CC0-E018-4E50-80C7-DB4B1D52D7FF}" destId="{407C038F-7433-4714-B3DF-0B8C9B345762}" srcOrd="3" destOrd="0" presId="urn:microsoft.com/office/officeart/2008/layout/VerticalCurvedList"/>
    <dgm:cxn modelId="{95DE5AC9-BDBC-4E84-84B0-858AFE053427}" type="presParOf" srcId="{E1BC4CC0-E018-4E50-80C7-DB4B1D52D7FF}" destId="{0E3EC376-2E99-4C17-90E5-681EA1A0D438}" srcOrd="4" destOrd="0" presId="urn:microsoft.com/office/officeart/2008/layout/VerticalCurvedList"/>
    <dgm:cxn modelId="{15B7827F-E875-458F-BEBA-6FC8D52436D3}" type="presParOf" srcId="{0E3EC376-2E99-4C17-90E5-681EA1A0D438}" destId="{C7468ACD-F8F4-4B8B-9755-33B48A198669}" srcOrd="0" destOrd="0" presId="urn:microsoft.com/office/officeart/2008/layout/VerticalCurvedList"/>
    <dgm:cxn modelId="{5985BEAB-57F9-47AB-9373-D8F3E0B55451}" type="presParOf" srcId="{E1BC4CC0-E018-4E50-80C7-DB4B1D52D7FF}" destId="{4CCA77BD-C7AF-4FED-88D9-FA70FC8B72B5}" srcOrd="5" destOrd="0" presId="urn:microsoft.com/office/officeart/2008/layout/VerticalCurvedList"/>
    <dgm:cxn modelId="{7D59BBBC-2CC4-4D2B-97D9-A31E1ACE6022}" type="presParOf" srcId="{E1BC4CC0-E018-4E50-80C7-DB4B1D52D7FF}" destId="{E0D3D193-9D4F-4C13-9CD5-CA9B77B8D934}" srcOrd="6" destOrd="0" presId="urn:microsoft.com/office/officeart/2008/layout/VerticalCurvedList"/>
    <dgm:cxn modelId="{7B624933-9DFD-4ADF-AF37-295414B114A2}" type="presParOf" srcId="{E0D3D193-9D4F-4C13-9CD5-CA9B77B8D934}" destId="{8BA05216-5335-41AC-B3D9-4D1925B70402}" srcOrd="0" destOrd="0" presId="urn:microsoft.com/office/officeart/2008/layout/VerticalCurvedList"/>
    <dgm:cxn modelId="{A3397E62-721B-4D3E-8D95-E0844DDECDF1}" type="presParOf" srcId="{E1BC4CC0-E018-4E50-80C7-DB4B1D52D7FF}" destId="{F7D371D5-7769-4280-81F0-ADF7E1513A1D}" srcOrd="7" destOrd="0" presId="urn:microsoft.com/office/officeart/2008/layout/VerticalCurvedList"/>
    <dgm:cxn modelId="{F4C66679-BD53-4A5D-8C20-0B78018719AF}" type="presParOf" srcId="{E1BC4CC0-E018-4E50-80C7-DB4B1D52D7FF}" destId="{DEE05ED3-6807-4C4C-A07A-2589D52BCF74}" srcOrd="8" destOrd="0" presId="urn:microsoft.com/office/officeart/2008/layout/VerticalCurvedList"/>
    <dgm:cxn modelId="{3F8CCF0B-736B-419B-855F-BA2121E40B52}" type="presParOf" srcId="{DEE05ED3-6807-4C4C-A07A-2589D52BCF74}" destId="{585DC1A7-9955-46AA-810B-F5EEF76A9B85}" srcOrd="0" destOrd="0" presId="urn:microsoft.com/office/officeart/2008/layout/VerticalCurvedList"/>
    <dgm:cxn modelId="{2281119D-D671-4DD3-94D4-B167EF9D075D}" type="presParOf" srcId="{E1BC4CC0-E018-4E50-80C7-DB4B1D52D7FF}" destId="{C98BA003-B4B5-48FF-9F5A-C7C7063F84B7}" srcOrd="9" destOrd="0" presId="urn:microsoft.com/office/officeart/2008/layout/VerticalCurvedList"/>
    <dgm:cxn modelId="{135D0463-FEA9-4B34-925A-0A2A2FDFF711}" type="presParOf" srcId="{E1BC4CC0-E018-4E50-80C7-DB4B1D52D7FF}" destId="{8B44DAA7-F84D-431D-80C5-C5E3E5CD9A9D}" srcOrd="10" destOrd="0" presId="urn:microsoft.com/office/officeart/2008/layout/VerticalCurvedList"/>
    <dgm:cxn modelId="{EBFF1929-FDD5-49C6-85BE-8AF99E2A4D12}" type="presParOf" srcId="{8B44DAA7-F84D-431D-80C5-C5E3E5CD9A9D}" destId="{D514B615-154C-407A-950C-BA8067487152}" srcOrd="0" destOrd="0" presId="urn:microsoft.com/office/officeart/2008/layout/VerticalCurvedList"/>
    <dgm:cxn modelId="{8FB491FF-B495-479D-942F-CB8E6B288A55}" type="presParOf" srcId="{E1BC4CC0-E018-4E50-80C7-DB4B1D52D7FF}" destId="{1930C842-2890-4202-980C-13C15300E9B1}" srcOrd="11" destOrd="0" presId="urn:microsoft.com/office/officeart/2008/layout/VerticalCurvedList"/>
    <dgm:cxn modelId="{3637B2DF-680F-42E0-83F4-6DDE46EA1AFA}" type="presParOf" srcId="{E1BC4CC0-E018-4E50-80C7-DB4B1D52D7FF}" destId="{640D801A-A39A-4612-B467-E5887CAC0D71}" srcOrd="12" destOrd="0" presId="urn:microsoft.com/office/officeart/2008/layout/VerticalCurvedList"/>
    <dgm:cxn modelId="{DC9106B6-D59D-4EC3-AACE-F7510E103D70}" type="presParOf" srcId="{640D801A-A39A-4612-B467-E5887CAC0D71}" destId="{13513C15-D24A-4568-8808-07C8CBE13D96}" srcOrd="0" destOrd="0" presId="urn:microsoft.com/office/officeart/2008/layout/VerticalCurvedList"/>
    <dgm:cxn modelId="{2A3BB7C3-2787-45F7-B5D2-597B49D11A88}" type="presParOf" srcId="{E1BC4CC0-E018-4E50-80C7-DB4B1D52D7FF}" destId="{F5E84F9C-A8E1-4170-BD10-0F136E13257F}" srcOrd="13" destOrd="0" presId="urn:microsoft.com/office/officeart/2008/layout/VerticalCurvedList"/>
    <dgm:cxn modelId="{9795736B-D4D3-4320-A96D-117A440E700C}" type="presParOf" srcId="{E1BC4CC0-E018-4E50-80C7-DB4B1D52D7FF}" destId="{69E3AC8E-6D3B-45DF-94E0-369422A156F9}" srcOrd="14" destOrd="0" presId="urn:microsoft.com/office/officeart/2008/layout/VerticalCurvedList"/>
    <dgm:cxn modelId="{CA066A2C-E7EE-4741-8A4E-1543104C0BE3}" type="presParOf" srcId="{69E3AC8E-6D3B-45DF-94E0-369422A156F9}" destId="{CE607497-9B97-44F7-B049-EF4B59F53F9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79935E9-4406-48D1-854A-A8963B5E479C}" type="doc">
      <dgm:prSet loTypeId="urn:microsoft.com/office/officeart/2005/8/layout/radial2" loCatId="relationship" qsTypeId="urn:microsoft.com/office/officeart/2005/8/quickstyle/simple1" qsCatId="simple" csTypeId="urn:microsoft.com/office/officeart/2005/8/colors/accent4_2" csCatId="accent4" phldr="1"/>
      <dgm:spPr/>
      <dgm:t>
        <a:bodyPr/>
        <a:lstStyle/>
        <a:p>
          <a:endParaRPr lang="en-US"/>
        </a:p>
      </dgm:t>
    </dgm:pt>
    <dgm:pt modelId="{709D64DD-4D27-4E0C-AE20-7C558D49BD77}">
      <dgm:prSet phldrT="[Text]"/>
      <dgm:spPr/>
      <dgm:t>
        <a:bodyPr/>
        <a:lstStyle/>
        <a:p>
          <a:r>
            <a:rPr lang="en-US"/>
            <a:t>Breaking changes</a:t>
          </a:r>
        </a:p>
      </dgm:t>
    </dgm:pt>
    <dgm:pt modelId="{D823F88C-06BF-4462-8E51-3C77B2D816A8}" type="parTrans" cxnId="{274D6093-273D-4877-B05A-34DD3837E58A}">
      <dgm:prSet/>
      <dgm:spPr/>
      <dgm:t>
        <a:bodyPr/>
        <a:lstStyle/>
        <a:p>
          <a:endParaRPr lang="en-US"/>
        </a:p>
      </dgm:t>
    </dgm:pt>
    <dgm:pt modelId="{FDB6148F-63B7-4142-ACDB-777C175E51B7}" type="sibTrans" cxnId="{274D6093-273D-4877-B05A-34DD3837E58A}">
      <dgm:prSet/>
      <dgm:spPr/>
      <dgm:t>
        <a:bodyPr/>
        <a:lstStyle/>
        <a:p>
          <a:endParaRPr lang="en-US"/>
        </a:p>
      </dgm:t>
    </dgm:pt>
    <dgm:pt modelId="{746A6BA6-1949-4E0D-BDF5-07CBD0A45B0D}">
      <dgm:prSet phldrT="[Text]"/>
      <dgm:spPr/>
      <dgm:t>
        <a:bodyPr/>
        <a:lstStyle/>
        <a:p>
          <a:r>
            <a:rPr lang="en-US"/>
            <a:t>Performance</a:t>
          </a:r>
        </a:p>
      </dgm:t>
    </dgm:pt>
    <dgm:pt modelId="{D7A5D01A-64D5-4BCE-8AE0-2339CB4526C8}" type="parTrans" cxnId="{B22CFDA0-E69A-480D-8486-F525A13013EB}">
      <dgm:prSet/>
      <dgm:spPr/>
      <dgm:t>
        <a:bodyPr/>
        <a:lstStyle/>
        <a:p>
          <a:endParaRPr lang="en-US"/>
        </a:p>
      </dgm:t>
    </dgm:pt>
    <dgm:pt modelId="{F1D125D8-F8BE-4F6B-81ED-5C45A739EF9A}" type="sibTrans" cxnId="{B22CFDA0-E69A-480D-8486-F525A13013EB}">
      <dgm:prSet/>
      <dgm:spPr/>
      <dgm:t>
        <a:bodyPr/>
        <a:lstStyle/>
        <a:p>
          <a:endParaRPr lang="en-US"/>
        </a:p>
      </dgm:t>
    </dgm:pt>
    <dgm:pt modelId="{6C43A609-E092-4A7A-9E21-461077DFC6A1}">
      <dgm:prSet phldrT="[Text]"/>
      <dgm:spPr/>
      <dgm:t>
        <a:bodyPr/>
        <a:lstStyle/>
        <a:p>
          <a:r>
            <a:rPr lang="en-US" dirty="0"/>
            <a:t>Behavior changes</a:t>
          </a:r>
        </a:p>
      </dgm:t>
    </dgm:pt>
    <dgm:pt modelId="{1281F57C-7267-4837-A255-8A08E99ABCD0}" type="parTrans" cxnId="{41E711AF-1297-4042-8E4A-F222102B8290}">
      <dgm:prSet/>
      <dgm:spPr/>
      <dgm:t>
        <a:bodyPr/>
        <a:lstStyle/>
        <a:p>
          <a:endParaRPr lang="en-US"/>
        </a:p>
      </dgm:t>
    </dgm:pt>
    <dgm:pt modelId="{E9D45DDE-AD49-4810-B514-26C60A209139}" type="sibTrans" cxnId="{41E711AF-1297-4042-8E4A-F222102B8290}">
      <dgm:prSet/>
      <dgm:spPr/>
      <dgm:t>
        <a:bodyPr/>
        <a:lstStyle/>
        <a:p>
          <a:endParaRPr lang="en-US"/>
        </a:p>
      </dgm:t>
    </dgm:pt>
    <dgm:pt modelId="{5E92F1B9-647E-4109-B163-2137B0AED4E1}">
      <dgm:prSet phldrT="[Text]"/>
      <dgm:spPr/>
      <dgm:t>
        <a:bodyPr/>
        <a:lstStyle/>
        <a:p>
          <a:r>
            <a:rPr lang="en-US" dirty="0"/>
            <a:t>Deprecated features</a:t>
          </a:r>
        </a:p>
      </dgm:t>
    </dgm:pt>
    <dgm:pt modelId="{86F4BA10-A762-415E-8CE6-FC305DB39D85}" type="parTrans" cxnId="{E4BE31CC-ED4E-46DF-BEFB-3602846AA4C3}">
      <dgm:prSet/>
      <dgm:spPr/>
      <dgm:t>
        <a:bodyPr/>
        <a:lstStyle/>
        <a:p>
          <a:endParaRPr lang="en-US"/>
        </a:p>
      </dgm:t>
    </dgm:pt>
    <dgm:pt modelId="{C664B1D2-DFD5-4E03-91BD-784FDD74B7C0}" type="sibTrans" cxnId="{E4BE31CC-ED4E-46DF-BEFB-3602846AA4C3}">
      <dgm:prSet/>
      <dgm:spPr/>
      <dgm:t>
        <a:bodyPr/>
        <a:lstStyle/>
        <a:p>
          <a:endParaRPr lang="en-US"/>
        </a:p>
      </dgm:t>
    </dgm:pt>
    <dgm:pt modelId="{42283DE6-9CF3-4B42-9D0C-F8100A00D0F1}">
      <dgm:prSet phldrT="[Text]"/>
      <dgm:spPr/>
      <dgm:t>
        <a:bodyPr/>
        <a:lstStyle/>
        <a:p>
          <a:r>
            <a:rPr lang="en-US" dirty="0"/>
            <a:t>Storage</a:t>
          </a:r>
        </a:p>
      </dgm:t>
    </dgm:pt>
    <dgm:pt modelId="{5AE39597-C1C2-4EB0-9376-3CC866C11D1E}" type="parTrans" cxnId="{5CF19099-8C08-4647-A129-8610CF7CD252}">
      <dgm:prSet/>
      <dgm:spPr/>
      <dgm:t>
        <a:bodyPr/>
        <a:lstStyle/>
        <a:p>
          <a:endParaRPr lang="en-US"/>
        </a:p>
      </dgm:t>
    </dgm:pt>
    <dgm:pt modelId="{9F3517D4-A0F6-4DBB-8ABC-8780583732EE}" type="sibTrans" cxnId="{5CF19099-8C08-4647-A129-8610CF7CD252}">
      <dgm:prSet/>
      <dgm:spPr/>
      <dgm:t>
        <a:bodyPr/>
        <a:lstStyle/>
        <a:p>
          <a:endParaRPr lang="en-US"/>
        </a:p>
      </dgm:t>
    </dgm:pt>
    <dgm:pt modelId="{E31C3826-2618-4F50-95C3-EB6EED493F5F}">
      <dgm:prSet phldrT="[Text]"/>
      <dgm:spPr/>
      <dgm:t>
        <a:bodyPr/>
        <a:lstStyle/>
        <a:p>
          <a:r>
            <a:rPr lang="en-US" dirty="0"/>
            <a:t>Assess Compatibility Issues</a:t>
          </a:r>
        </a:p>
      </dgm:t>
    </dgm:pt>
    <dgm:pt modelId="{FCC34CEA-87E3-4CC6-B9F0-19C20C9F77CF}" type="sibTrans" cxnId="{E41B640A-7F59-4F21-870D-87B0050BCFE2}">
      <dgm:prSet/>
      <dgm:spPr/>
      <dgm:t>
        <a:bodyPr/>
        <a:lstStyle/>
        <a:p>
          <a:endParaRPr lang="en-US"/>
        </a:p>
      </dgm:t>
    </dgm:pt>
    <dgm:pt modelId="{7D6CA731-16F2-4B4B-8423-55DBA117708E}" type="parTrans" cxnId="{E41B640A-7F59-4F21-870D-87B0050BCFE2}">
      <dgm:prSet/>
      <dgm:spPr/>
      <dgm:t>
        <a:bodyPr/>
        <a:lstStyle/>
        <a:p>
          <a:endParaRPr lang="en-US"/>
        </a:p>
      </dgm:t>
    </dgm:pt>
    <dgm:pt modelId="{C8BE88EE-8D3E-40FB-B39F-EAAC2BC0630B}">
      <dgm:prSet phldrT="[Text]"/>
      <dgm:spPr/>
      <dgm:t>
        <a:bodyPr/>
        <a:lstStyle/>
        <a:p>
          <a:r>
            <a:rPr lang="en-US" dirty="0"/>
            <a:t>Discover new features</a:t>
          </a:r>
        </a:p>
      </dgm:t>
    </dgm:pt>
    <dgm:pt modelId="{BFDA64A9-DA92-4CFB-8179-ACAB3820085D}" type="parTrans" cxnId="{BFAC6BE3-99C1-4B78-8E12-F18143A855FD}">
      <dgm:prSet/>
      <dgm:spPr/>
      <dgm:t>
        <a:bodyPr/>
        <a:lstStyle/>
        <a:p>
          <a:endParaRPr lang="en-US"/>
        </a:p>
      </dgm:t>
    </dgm:pt>
    <dgm:pt modelId="{86DC090C-CC59-46BF-9E9A-4C9EC3157096}" type="sibTrans" cxnId="{BFAC6BE3-99C1-4B78-8E12-F18143A855FD}">
      <dgm:prSet/>
      <dgm:spPr/>
      <dgm:t>
        <a:bodyPr/>
        <a:lstStyle/>
        <a:p>
          <a:endParaRPr lang="en-US"/>
        </a:p>
      </dgm:t>
    </dgm:pt>
    <dgm:pt modelId="{F6122EC5-5879-4C15-B56C-B5F9D13D9957}">
      <dgm:prSet phldrT="[Text]"/>
      <dgm:spPr/>
      <dgm:t>
        <a:bodyPr/>
        <a:lstStyle/>
        <a:p>
          <a:r>
            <a:rPr lang="en-US"/>
            <a:t>Security</a:t>
          </a:r>
        </a:p>
      </dgm:t>
    </dgm:pt>
    <dgm:pt modelId="{D91BD77F-826D-4B75-B683-2B1C5628CB89}" type="parTrans" cxnId="{0305EDFB-13A4-4AB7-BAE3-D4FC08D1DD95}">
      <dgm:prSet/>
      <dgm:spPr/>
      <dgm:t>
        <a:bodyPr/>
        <a:lstStyle/>
        <a:p>
          <a:endParaRPr lang="en-US"/>
        </a:p>
      </dgm:t>
    </dgm:pt>
    <dgm:pt modelId="{9FDB0C5B-594B-477C-9B94-25F2BD258BF9}" type="sibTrans" cxnId="{0305EDFB-13A4-4AB7-BAE3-D4FC08D1DD95}">
      <dgm:prSet/>
      <dgm:spPr/>
      <dgm:t>
        <a:bodyPr/>
        <a:lstStyle/>
        <a:p>
          <a:endParaRPr lang="en-US"/>
        </a:p>
      </dgm:t>
    </dgm:pt>
    <dgm:pt modelId="{D68F8D79-ECDF-42C9-82F3-506899A19D90}">
      <dgm:prSet phldrT="[Text]"/>
      <dgm:spPr/>
      <dgm:t>
        <a:bodyPr/>
        <a:lstStyle/>
        <a:p>
          <a:r>
            <a:rPr lang="en-US"/>
            <a:t>Perform Migration</a:t>
          </a:r>
        </a:p>
      </dgm:t>
    </dgm:pt>
    <dgm:pt modelId="{9EA7589E-48B6-45B4-964F-B5EBA9EE9D74}" type="parTrans" cxnId="{30DDDF0B-307D-47E0-95C3-1F58B5607AC5}">
      <dgm:prSet/>
      <dgm:spPr/>
      <dgm:t>
        <a:bodyPr/>
        <a:lstStyle/>
        <a:p>
          <a:endParaRPr lang="en-US"/>
        </a:p>
      </dgm:t>
    </dgm:pt>
    <dgm:pt modelId="{FC35DD76-E89A-4049-BE4F-D67DB32FC3C6}" type="sibTrans" cxnId="{30DDDF0B-307D-47E0-95C3-1F58B5607AC5}">
      <dgm:prSet/>
      <dgm:spPr/>
      <dgm:t>
        <a:bodyPr/>
        <a:lstStyle/>
        <a:p>
          <a:endParaRPr lang="en-US"/>
        </a:p>
      </dgm:t>
    </dgm:pt>
    <dgm:pt modelId="{B763689C-BAA5-4260-95B9-562AF7D0958D}">
      <dgm:prSet phldrT="[Text]"/>
      <dgm:spPr/>
      <dgm:t>
        <a:bodyPr/>
        <a:lstStyle/>
        <a:p>
          <a:r>
            <a:rPr lang="en-US" dirty="0"/>
            <a:t>Connect to source and target servers</a:t>
          </a:r>
        </a:p>
      </dgm:t>
    </dgm:pt>
    <dgm:pt modelId="{BD7A7BF9-530C-41B2-B983-C81EC9372380}" type="parTrans" cxnId="{D902BD4A-62B6-46EC-8C2C-40A8AA026A13}">
      <dgm:prSet/>
      <dgm:spPr/>
      <dgm:t>
        <a:bodyPr/>
        <a:lstStyle/>
        <a:p>
          <a:endParaRPr lang="en-US"/>
        </a:p>
      </dgm:t>
    </dgm:pt>
    <dgm:pt modelId="{93B517A6-1D7C-4490-BB09-F634B2B397B7}" type="sibTrans" cxnId="{D902BD4A-62B6-46EC-8C2C-40A8AA026A13}">
      <dgm:prSet/>
      <dgm:spPr/>
      <dgm:t>
        <a:bodyPr/>
        <a:lstStyle/>
        <a:p>
          <a:endParaRPr lang="en-US"/>
        </a:p>
      </dgm:t>
    </dgm:pt>
    <dgm:pt modelId="{BABD8A99-330D-4B33-B0B0-04C93C31E1BD}">
      <dgm:prSet phldrT="[Text]"/>
      <dgm:spPr/>
      <dgm:t>
        <a:bodyPr/>
        <a:lstStyle/>
        <a:p>
          <a:r>
            <a:rPr lang="en-US"/>
            <a:t>Review final report</a:t>
          </a:r>
        </a:p>
      </dgm:t>
    </dgm:pt>
    <dgm:pt modelId="{630066A9-A11B-4DEB-BDD0-E692FA2BEDDB}" type="parTrans" cxnId="{F8C8050F-023F-44D9-AC0B-1A98CCF07337}">
      <dgm:prSet/>
      <dgm:spPr/>
      <dgm:t>
        <a:bodyPr/>
        <a:lstStyle/>
        <a:p>
          <a:endParaRPr lang="en-US"/>
        </a:p>
      </dgm:t>
    </dgm:pt>
    <dgm:pt modelId="{FB294025-3030-42FA-8BFE-70F6EFFADEBD}" type="sibTrans" cxnId="{F8C8050F-023F-44D9-AC0B-1A98CCF07337}">
      <dgm:prSet/>
      <dgm:spPr/>
      <dgm:t>
        <a:bodyPr/>
        <a:lstStyle/>
        <a:p>
          <a:endParaRPr lang="en-US"/>
        </a:p>
      </dgm:t>
    </dgm:pt>
    <dgm:pt modelId="{1106A51C-23F1-427B-B0B4-34540446C1BD}">
      <dgm:prSet phldrT="[Text]"/>
      <dgm:spPr/>
      <dgm:t>
        <a:bodyPr/>
        <a:lstStyle/>
        <a:p>
          <a:r>
            <a:rPr lang="en-US"/>
            <a:t>Choose databases</a:t>
          </a:r>
        </a:p>
      </dgm:t>
    </dgm:pt>
    <dgm:pt modelId="{2CD4B3AB-4A93-43DB-B721-95505A99D56E}" type="parTrans" cxnId="{3EC15E96-ED08-4F7E-AB8F-1A37B07853DE}">
      <dgm:prSet/>
      <dgm:spPr/>
      <dgm:t>
        <a:bodyPr/>
        <a:lstStyle/>
        <a:p>
          <a:endParaRPr lang="en-US"/>
        </a:p>
      </dgm:t>
    </dgm:pt>
    <dgm:pt modelId="{ADE72F1C-B18C-4329-AD18-29E55A599045}" type="sibTrans" cxnId="{3EC15E96-ED08-4F7E-AB8F-1A37B07853DE}">
      <dgm:prSet/>
      <dgm:spPr/>
      <dgm:t>
        <a:bodyPr/>
        <a:lstStyle/>
        <a:p>
          <a:endParaRPr lang="en-US"/>
        </a:p>
      </dgm:t>
    </dgm:pt>
    <dgm:pt modelId="{E6F179AD-7495-4D0F-B04F-66E02710CD6D}">
      <dgm:prSet phldrT="[Text]"/>
      <dgm:spPr/>
      <dgm:t>
        <a:bodyPr/>
        <a:lstStyle/>
        <a:p>
          <a:r>
            <a:rPr lang="en-US"/>
            <a:t>Monitor migration</a:t>
          </a:r>
        </a:p>
      </dgm:t>
    </dgm:pt>
    <dgm:pt modelId="{994B282D-ADF5-446E-95AA-1B9EDDD89B9D}" type="parTrans" cxnId="{FA53DBC1-D24A-450A-BDFA-475C1100C1C5}">
      <dgm:prSet/>
      <dgm:spPr/>
      <dgm:t>
        <a:bodyPr/>
        <a:lstStyle/>
        <a:p>
          <a:endParaRPr lang="en-US"/>
        </a:p>
      </dgm:t>
    </dgm:pt>
    <dgm:pt modelId="{AEB3FF14-E2F4-4C35-BB1F-323FD6473108}" type="sibTrans" cxnId="{FA53DBC1-D24A-450A-BDFA-475C1100C1C5}">
      <dgm:prSet/>
      <dgm:spPr/>
      <dgm:t>
        <a:bodyPr/>
        <a:lstStyle/>
        <a:p>
          <a:endParaRPr lang="en-US"/>
        </a:p>
      </dgm:t>
    </dgm:pt>
    <dgm:pt modelId="{35004DFF-4345-47F4-9632-E30FB9C73B25}" type="pres">
      <dgm:prSet presAssocID="{E79935E9-4406-48D1-854A-A8963B5E479C}" presName="composite" presStyleCnt="0">
        <dgm:presLayoutVars>
          <dgm:chMax val="5"/>
          <dgm:dir/>
          <dgm:animLvl val="ctr"/>
          <dgm:resizeHandles val="exact"/>
        </dgm:presLayoutVars>
      </dgm:prSet>
      <dgm:spPr/>
    </dgm:pt>
    <dgm:pt modelId="{D3E92EB7-DA35-4917-A4A8-6904414553E3}" type="pres">
      <dgm:prSet presAssocID="{E79935E9-4406-48D1-854A-A8963B5E479C}" presName="cycle" presStyleCnt="0"/>
      <dgm:spPr/>
    </dgm:pt>
    <dgm:pt modelId="{018F9447-A671-4331-AEA8-B6047A95A60A}" type="pres">
      <dgm:prSet presAssocID="{E79935E9-4406-48D1-854A-A8963B5E479C}" presName="centerShape" presStyleCnt="0"/>
      <dgm:spPr/>
    </dgm:pt>
    <dgm:pt modelId="{5C230AD5-5F7D-454B-A576-2059D848346F}" type="pres">
      <dgm:prSet presAssocID="{E79935E9-4406-48D1-854A-A8963B5E479C}" presName="connSite" presStyleLbl="node1" presStyleIdx="0" presStyleCnt="4"/>
      <dgm:spPr/>
    </dgm:pt>
    <dgm:pt modelId="{787BCE54-0AD2-44E3-A333-D449938F4D35}" type="pres">
      <dgm:prSet presAssocID="{E79935E9-4406-48D1-854A-A8963B5E479C}" presName="visible" presStyleLbl="node1" presStyleIdx="0" presStyleCnt="4"/>
      <dgm:spPr>
        <a:solidFill>
          <a:schemeClr val="bg2"/>
        </a:solidFill>
      </dgm:spPr>
    </dgm:pt>
    <dgm:pt modelId="{3974CBB8-9025-4C0F-A38F-10A13A0DD548}" type="pres">
      <dgm:prSet presAssocID="{7D6CA731-16F2-4B4B-8423-55DBA117708E}" presName="Name25" presStyleLbl="parChTrans1D1" presStyleIdx="0" presStyleCnt="3"/>
      <dgm:spPr/>
    </dgm:pt>
    <dgm:pt modelId="{E6A36505-5FE2-4507-B185-301F1314D6BF}" type="pres">
      <dgm:prSet presAssocID="{E31C3826-2618-4F50-95C3-EB6EED493F5F}" presName="node" presStyleCnt="0"/>
      <dgm:spPr/>
    </dgm:pt>
    <dgm:pt modelId="{002957D8-0E3E-4EEA-BF62-7DFDE7AB1BC2}" type="pres">
      <dgm:prSet presAssocID="{E31C3826-2618-4F50-95C3-EB6EED493F5F}" presName="parentNode" presStyleLbl="node1" presStyleIdx="1" presStyleCnt="4">
        <dgm:presLayoutVars>
          <dgm:chMax val="1"/>
          <dgm:bulletEnabled val="1"/>
        </dgm:presLayoutVars>
      </dgm:prSet>
      <dgm:spPr/>
    </dgm:pt>
    <dgm:pt modelId="{EBDCE9DB-5D5E-4657-AD2F-2BE753B12177}" type="pres">
      <dgm:prSet presAssocID="{E31C3826-2618-4F50-95C3-EB6EED493F5F}" presName="childNode" presStyleLbl="revTx" presStyleIdx="0" presStyleCnt="3">
        <dgm:presLayoutVars>
          <dgm:bulletEnabled val="1"/>
        </dgm:presLayoutVars>
      </dgm:prSet>
      <dgm:spPr/>
    </dgm:pt>
    <dgm:pt modelId="{0C78CDBB-7AA4-444C-9970-52B826526452}" type="pres">
      <dgm:prSet presAssocID="{BFDA64A9-DA92-4CFB-8179-ACAB3820085D}" presName="Name25" presStyleLbl="parChTrans1D1" presStyleIdx="1" presStyleCnt="3"/>
      <dgm:spPr/>
    </dgm:pt>
    <dgm:pt modelId="{CF9E45FF-6D9B-46EE-8B3B-C77BA7BC2310}" type="pres">
      <dgm:prSet presAssocID="{C8BE88EE-8D3E-40FB-B39F-EAAC2BC0630B}" presName="node" presStyleCnt="0"/>
      <dgm:spPr/>
    </dgm:pt>
    <dgm:pt modelId="{12136803-28CA-480B-91F0-1693197F85B2}" type="pres">
      <dgm:prSet presAssocID="{C8BE88EE-8D3E-40FB-B39F-EAAC2BC0630B}" presName="parentNode" presStyleLbl="node1" presStyleIdx="2" presStyleCnt="4">
        <dgm:presLayoutVars>
          <dgm:chMax val="1"/>
          <dgm:bulletEnabled val="1"/>
        </dgm:presLayoutVars>
      </dgm:prSet>
      <dgm:spPr/>
    </dgm:pt>
    <dgm:pt modelId="{71AE85FC-7689-401A-960E-4CF9643D865A}" type="pres">
      <dgm:prSet presAssocID="{C8BE88EE-8D3E-40FB-B39F-EAAC2BC0630B}" presName="childNode" presStyleLbl="revTx" presStyleIdx="1" presStyleCnt="3">
        <dgm:presLayoutVars>
          <dgm:bulletEnabled val="1"/>
        </dgm:presLayoutVars>
      </dgm:prSet>
      <dgm:spPr/>
    </dgm:pt>
    <dgm:pt modelId="{A07A9999-0D67-4CB5-8D1E-0099AAFC2555}" type="pres">
      <dgm:prSet presAssocID="{9EA7589E-48B6-45B4-964F-B5EBA9EE9D74}" presName="Name25" presStyleLbl="parChTrans1D1" presStyleIdx="2" presStyleCnt="3"/>
      <dgm:spPr/>
    </dgm:pt>
    <dgm:pt modelId="{B338E75E-15D8-4CBF-AE51-2669C83FE9AC}" type="pres">
      <dgm:prSet presAssocID="{D68F8D79-ECDF-42C9-82F3-506899A19D90}" presName="node" presStyleCnt="0"/>
      <dgm:spPr/>
    </dgm:pt>
    <dgm:pt modelId="{F65BF8BE-558E-496C-9D4F-8248F03BECAD}" type="pres">
      <dgm:prSet presAssocID="{D68F8D79-ECDF-42C9-82F3-506899A19D90}" presName="parentNode" presStyleLbl="node1" presStyleIdx="3" presStyleCnt="4">
        <dgm:presLayoutVars>
          <dgm:chMax val="1"/>
          <dgm:bulletEnabled val="1"/>
        </dgm:presLayoutVars>
      </dgm:prSet>
      <dgm:spPr/>
    </dgm:pt>
    <dgm:pt modelId="{31FED7FE-585B-4F86-9F5B-6BFA7CFA49CA}" type="pres">
      <dgm:prSet presAssocID="{D68F8D79-ECDF-42C9-82F3-506899A19D90}" presName="childNode" presStyleLbl="revTx" presStyleIdx="2" presStyleCnt="3">
        <dgm:presLayoutVars>
          <dgm:bulletEnabled val="1"/>
        </dgm:presLayoutVars>
      </dgm:prSet>
      <dgm:spPr/>
    </dgm:pt>
  </dgm:ptLst>
  <dgm:cxnLst>
    <dgm:cxn modelId="{187FEF08-C6C7-4D75-9526-D1AE6C32AEE8}" type="presOf" srcId="{BABD8A99-330D-4B33-B0B0-04C93C31E1BD}" destId="{31FED7FE-585B-4F86-9F5B-6BFA7CFA49CA}" srcOrd="0" destOrd="3" presId="urn:microsoft.com/office/officeart/2005/8/layout/radial2"/>
    <dgm:cxn modelId="{F6AD5909-F876-45F7-A136-A8F1B9AECF62}" type="presOf" srcId="{709D64DD-4D27-4E0C-AE20-7C558D49BD77}" destId="{EBDCE9DB-5D5E-4657-AD2F-2BE753B12177}" srcOrd="0" destOrd="0" presId="urn:microsoft.com/office/officeart/2005/8/layout/radial2"/>
    <dgm:cxn modelId="{E41B640A-7F59-4F21-870D-87B0050BCFE2}" srcId="{E79935E9-4406-48D1-854A-A8963B5E479C}" destId="{E31C3826-2618-4F50-95C3-EB6EED493F5F}" srcOrd="0" destOrd="0" parTransId="{7D6CA731-16F2-4B4B-8423-55DBA117708E}" sibTransId="{FCC34CEA-87E3-4CC6-B9F0-19C20C9F77CF}"/>
    <dgm:cxn modelId="{30DDDF0B-307D-47E0-95C3-1F58B5607AC5}" srcId="{E79935E9-4406-48D1-854A-A8963B5E479C}" destId="{D68F8D79-ECDF-42C9-82F3-506899A19D90}" srcOrd="2" destOrd="0" parTransId="{9EA7589E-48B6-45B4-964F-B5EBA9EE9D74}" sibTransId="{FC35DD76-E89A-4049-BE4F-D67DB32FC3C6}"/>
    <dgm:cxn modelId="{F8C8050F-023F-44D9-AC0B-1A98CCF07337}" srcId="{D68F8D79-ECDF-42C9-82F3-506899A19D90}" destId="{BABD8A99-330D-4B33-B0B0-04C93C31E1BD}" srcOrd="3" destOrd="0" parTransId="{630066A9-A11B-4DEB-BDD0-E692FA2BEDDB}" sibTransId="{FB294025-3030-42FA-8BFE-70F6EFFADEBD}"/>
    <dgm:cxn modelId="{D6D8C50F-C787-4781-AA8C-A6508C2CB153}" type="presOf" srcId="{7D6CA731-16F2-4B4B-8423-55DBA117708E}" destId="{3974CBB8-9025-4C0F-A38F-10A13A0DD548}" srcOrd="0" destOrd="0" presId="urn:microsoft.com/office/officeart/2005/8/layout/radial2"/>
    <dgm:cxn modelId="{E3D7312A-6B3F-47AC-A592-5C2AF45FF5DD}" type="presOf" srcId="{42283DE6-9CF3-4B42-9D0C-F8100A00D0F1}" destId="{71AE85FC-7689-401A-960E-4CF9643D865A}" srcOrd="0" destOrd="1" presId="urn:microsoft.com/office/officeart/2005/8/layout/radial2"/>
    <dgm:cxn modelId="{0B46992A-F971-49FF-AC2D-C31DF46D3317}" type="presOf" srcId="{1106A51C-23F1-427B-B0B4-34540446C1BD}" destId="{31FED7FE-585B-4F86-9F5B-6BFA7CFA49CA}" srcOrd="0" destOrd="1" presId="urn:microsoft.com/office/officeart/2005/8/layout/radial2"/>
    <dgm:cxn modelId="{ADBE7035-8C65-4CED-97D9-A11F97FE9D16}" type="presOf" srcId="{C8BE88EE-8D3E-40FB-B39F-EAAC2BC0630B}" destId="{12136803-28CA-480B-91F0-1693197F85B2}" srcOrd="0" destOrd="0" presId="urn:microsoft.com/office/officeart/2005/8/layout/radial2"/>
    <dgm:cxn modelId="{45AAE667-C59D-4473-A53C-F6F56715D521}" type="presOf" srcId="{F6122EC5-5879-4C15-B56C-B5F9D13D9957}" destId="{71AE85FC-7689-401A-960E-4CF9643D865A}" srcOrd="0" destOrd="2" presId="urn:microsoft.com/office/officeart/2005/8/layout/radial2"/>
    <dgm:cxn modelId="{D902BD4A-62B6-46EC-8C2C-40A8AA026A13}" srcId="{D68F8D79-ECDF-42C9-82F3-506899A19D90}" destId="{B763689C-BAA5-4260-95B9-562AF7D0958D}" srcOrd="0" destOrd="0" parTransId="{BD7A7BF9-530C-41B2-B983-C81EC9372380}" sibTransId="{93B517A6-1D7C-4490-BB09-F634B2B397B7}"/>
    <dgm:cxn modelId="{4BD8954B-B354-44BA-9D78-A92E8C9E7594}" type="presOf" srcId="{6C43A609-E092-4A7A-9E21-461077DFC6A1}" destId="{EBDCE9DB-5D5E-4657-AD2F-2BE753B12177}" srcOrd="0" destOrd="1" presId="urn:microsoft.com/office/officeart/2005/8/layout/radial2"/>
    <dgm:cxn modelId="{DF8FA94B-377F-4C77-9C59-13136924479D}" type="presOf" srcId="{5E92F1B9-647E-4109-B163-2137B0AED4E1}" destId="{EBDCE9DB-5D5E-4657-AD2F-2BE753B12177}" srcOrd="0" destOrd="2" presId="urn:microsoft.com/office/officeart/2005/8/layout/radial2"/>
    <dgm:cxn modelId="{6B50EB70-C11D-475C-97D6-C570DAA5925F}" type="presOf" srcId="{BFDA64A9-DA92-4CFB-8179-ACAB3820085D}" destId="{0C78CDBB-7AA4-444C-9970-52B826526452}" srcOrd="0" destOrd="0" presId="urn:microsoft.com/office/officeart/2005/8/layout/radial2"/>
    <dgm:cxn modelId="{A0443193-BAFA-40FF-B490-F9A26F26BB45}" type="presOf" srcId="{E6F179AD-7495-4D0F-B04F-66E02710CD6D}" destId="{31FED7FE-585B-4F86-9F5B-6BFA7CFA49CA}" srcOrd="0" destOrd="2" presId="urn:microsoft.com/office/officeart/2005/8/layout/radial2"/>
    <dgm:cxn modelId="{274D6093-273D-4877-B05A-34DD3837E58A}" srcId="{E31C3826-2618-4F50-95C3-EB6EED493F5F}" destId="{709D64DD-4D27-4E0C-AE20-7C558D49BD77}" srcOrd="0" destOrd="0" parTransId="{D823F88C-06BF-4462-8E51-3C77B2D816A8}" sibTransId="{FDB6148F-63B7-4142-ACDB-777C175E51B7}"/>
    <dgm:cxn modelId="{D7A1DC95-CC3D-4716-8EFB-1DEB1533EAC8}" type="presOf" srcId="{746A6BA6-1949-4E0D-BDF5-07CBD0A45B0D}" destId="{71AE85FC-7689-401A-960E-4CF9643D865A}" srcOrd="0" destOrd="0" presId="urn:microsoft.com/office/officeart/2005/8/layout/radial2"/>
    <dgm:cxn modelId="{3EC15E96-ED08-4F7E-AB8F-1A37B07853DE}" srcId="{D68F8D79-ECDF-42C9-82F3-506899A19D90}" destId="{1106A51C-23F1-427B-B0B4-34540446C1BD}" srcOrd="1" destOrd="0" parTransId="{2CD4B3AB-4A93-43DB-B721-95505A99D56E}" sibTransId="{ADE72F1C-B18C-4329-AD18-29E55A599045}"/>
    <dgm:cxn modelId="{5CF19099-8C08-4647-A129-8610CF7CD252}" srcId="{C8BE88EE-8D3E-40FB-B39F-EAAC2BC0630B}" destId="{42283DE6-9CF3-4B42-9D0C-F8100A00D0F1}" srcOrd="1" destOrd="0" parTransId="{5AE39597-C1C2-4EB0-9376-3CC866C11D1E}" sibTransId="{9F3517D4-A0F6-4DBB-8ABC-8780583732EE}"/>
    <dgm:cxn modelId="{B22CFDA0-E69A-480D-8486-F525A13013EB}" srcId="{C8BE88EE-8D3E-40FB-B39F-EAAC2BC0630B}" destId="{746A6BA6-1949-4E0D-BDF5-07CBD0A45B0D}" srcOrd="0" destOrd="0" parTransId="{D7A5D01A-64D5-4BCE-8AE0-2339CB4526C8}" sibTransId="{F1D125D8-F8BE-4F6B-81ED-5C45A739EF9A}"/>
    <dgm:cxn modelId="{3B55B2AC-A13B-43B6-A1F4-9B60FDA82278}" type="presOf" srcId="{E79935E9-4406-48D1-854A-A8963B5E479C}" destId="{35004DFF-4345-47F4-9632-E30FB9C73B25}" srcOrd="0" destOrd="0" presId="urn:microsoft.com/office/officeart/2005/8/layout/radial2"/>
    <dgm:cxn modelId="{41E711AF-1297-4042-8E4A-F222102B8290}" srcId="{E31C3826-2618-4F50-95C3-EB6EED493F5F}" destId="{6C43A609-E092-4A7A-9E21-461077DFC6A1}" srcOrd="1" destOrd="0" parTransId="{1281F57C-7267-4837-A255-8A08E99ABCD0}" sibTransId="{E9D45DDE-AD49-4810-B514-26C60A209139}"/>
    <dgm:cxn modelId="{FA53DBC1-D24A-450A-BDFA-475C1100C1C5}" srcId="{D68F8D79-ECDF-42C9-82F3-506899A19D90}" destId="{E6F179AD-7495-4D0F-B04F-66E02710CD6D}" srcOrd="2" destOrd="0" parTransId="{994B282D-ADF5-446E-95AA-1B9EDDD89B9D}" sibTransId="{AEB3FF14-E2F4-4C35-BB1F-323FD6473108}"/>
    <dgm:cxn modelId="{E4BE31CC-ED4E-46DF-BEFB-3602846AA4C3}" srcId="{E31C3826-2618-4F50-95C3-EB6EED493F5F}" destId="{5E92F1B9-647E-4109-B163-2137B0AED4E1}" srcOrd="2" destOrd="0" parTransId="{86F4BA10-A762-415E-8CE6-FC305DB39D85}" sibTransId="{C664B1D2-DFD5-4E03-91BD-784FDD74B7C0}"/>
    <dgm:cxn modelId="{BFAC6BE3-99C1-4B78-8E12-F18143A855FD}" srcId="{E79935E9-4406-48D1-854A-A8963B5E479C}" destId="{C8BE88EE-8D3E-40FB-B39F-EAAC2BC0630B}" srcOrd="1" destOrd="0" parTransId="{BFDA64A9-DA92-4CFB-8179-ACAB3820085D}" sibTransId="{86DC090C-CC59-46BF-9E9A-4C9EC3157096}"/>
    <dgm:cxn modelId="{3A0474EA-B3A7-46B0-801A-FCB93B9E81C5}" type="presOf" srcId="{E31C3826-2618-4F50-95C3-EB6EED493F5F}" destId="{002957D8-0E3E-4EEA-BF62-7DFDE7AB1BC2}" srcOrd="0" destOrd="0" presId="urn:microsoft.com/office/officeart/2005/8/layout/radial2"/>
    <dgm:cxn modelId="{FCEAF2EA-625E-4334-BB03-32B3111A84C7}" type="presOf" srcId="{D68F8D79-ECDF-42C9-82F3-506899A19D90}" destId="{F65BF8BE-558E-496C-9D4F-8248F03BECAD}" srcOrd="0" destOrd="0" presId="urn:microsoft.com/office/officeart/2005/8/layout/radial2"/>
    <dgm:cxn modelId="{E34F43EC-8DFA-4BF6-ABEE-C21F2E219919}" type="presOf" srcId="{9EA7589E-48B6-45B4-964F-B5EBA9EE9D74}" destId="{A07A9999-0D67-4CB5-8D1E-0099AAFC2555}" srcOrd="0" destOrd="0" presId="urn:microsoft.com/office/officeart/2005/8/layout/radial2"/>
    <dgm:cxn modelId="{0305EDFB-13A4-4AB7-BAE3-D4FC08D1DD95}" srcId="{C8BE88EE-8D3E-40FB-B39F-EAAC2BC0630B}" destId="{F6122EC5-5879-4C15-B56C-B5F9D13D9957}" srcOrd="2" destOrd="0" parTransId="{D91BD77F-826D-4B75-B683-2B1C5628CB89}" sibTransId="{9FDB0C5B-594B-477C-9B94-25F2BD258BF9}"/>
    <dgm:cxn modelId="{D6C7C3FD-AD58-4867-A5CE-B5F00693947D}" type="presOf" srcId="{B763689C-BAA5-4260-95B9-562AF7D0958D}" destId="{31FED7FE-585B-4F86-9F5B-6BFA7CFA49CA}" srcOrd="0" destOrd="0" presId="urn:microsoft.com/office/officeart/2005/8/layout/radial2"/>
    <dgm:cxn modelId="{5061627F-6A02-4C68-B43F-46313F26BD01}" type="presParOf" srcId="{35004DFF-4345-47F4-9632-E30FB9C73B25}" destId="{D3E92EB7-DA35-4917-A4A8-6904414553E3}" srcOrd="0" destOrd="0" presId="urn:microsoft.com/office/officeart/2005/8/layout/radial2"/>
    <dgm:cxn modelId="{740D9567-CBB4-44EC-84DF-5A232A2AFF3E}" type="presParOf" srcId="{D3E92EB7-DA35-4917-A4A8-6904414553E3}" destId="{018F9447-A671-4331-AEA8-B6047A95A60A}" srcOrd="0" destOrd="0" presId="urn:microsoft.com/office/officeart/2005/8/layout/radial2"/>
    <dgm:cxn modelId="{1BADD475-BF53-4B7B-8FC7-3A498A60C8EA}" type="presParOf" srcId="{018F9447-A671-4331-AEA8-B6047A95A60A}" destId="{5C230AD5-5F7D-454B-A576-2059D848346F}" srcOrd="0" destOrd="0" presId="urn:microsoft.com/office/officeart/2005/8/layout/radial2"/>
    <dgm:cxn modelId="{66B2C88B-7DED-40AC-9670-25B91FEC6319}" type="presParOf" srcId="{018F9447-A671-4331-AEA8-B6047A95A60A}" destId="{787BCE54-0AD2-44E3-A333-D449938F4D35}" srcOrd="1" destOrd="0" presId="urn:microsoft.com/office/officeart/2005/8/layout/radial2"/>
    <dgm:cxn modelId="{16C3E188-19BD-4C17-A339-8922B4FED21E}" type="presParOf" srcId="{D3E92EB7-DA35-4917-A4A8-6904414553E3}" destId="{3974CBB8-9025-4C0F-A38F-10A13A0DD548}" srcOrd="1" destOrd="0" presId="urn:microsoft.com/office/officeart/2005/8/layout/radial2"/>
    <dgm:cxn modelId="{836E2168-C375-42F8-99DE-68388C7F9AD8}" type="presParOf" srcId="{D3E92EB7-DA35-4917-A4A8-6904414553E3}" destId="{E6A36505-5FE2-4507-B185-301F1314D6BF}" srcOrd="2" destOrd="0" presId="urn:microsoft.com/office/officeart/2005/8/layout/radial2"/>
    <dgm:cxn modelId="{AB277DEE-7A1E-4A32-B52E-D4616261E265}" type="presParOf" srcId="{E6A36505-5FE2-4507-B185-301F1314D6BF}" destId="{002957D8-0E3E-4EEA-BF62-7DFDE7AB1BC2}" srcOrd="0" destOrd="0" presId="urn:microsoft.com/office/officeart/2005/8/layout/radial2"/>
    <dgm:cxn modelId="{649B2B3A-76C6-4D67-97C4-35FA758E16EF}" type="presParOf" srcId="{E6A36505-5FE2-4507-B185-301F1314D6BF}" destId="{EBDCE9DB-5D5E-4657-AD2F-2BE753B12177}" srcOrd="1" destOrd="0" presId="urn:microsoft.com/office/officeart/2005/8/layout/radial2"/>
    <dgm:cxn modelId="{7DA1A317-C44B-45AE-BEB6-195FED5FD6E4}" type="presParOf" srcId="{D3E92EB7-DA35-4917-A4A8-6904414553E3}" destId="{0C78CDBB-7AA4-444C-9970-52B826526452}" srcOrd="3" destOrd="0" presId="urn:microsoft.com/office/officeart/2005/8/layout/radial2"/>
    <dgm:cxn modelId="{257022D5-6851-4BA1-8610-E4A4E203A258}" type="presParOf" srcId="{D3E92EB7-DA35-4917-A4A8-6904414553E3}" destId="{CF9E45FF-6D9B-46EE-8B3B-C77BA7BC2310}" srcOrd="4" destOrd="0" presId="urn:microsoft.com/office/officeart/2005/8/layout/radial2"/>
    <dgm:cxn modelId="{F21A467F-C107-4A68-AADD-49E1AAC008A2}" type="presParOf" srcId="{CF9E45FF-6D9B-46EE-8B3B-C77BA7BC2310}" destId="{12136803-28CA-480B-91F0-1693197F85B2}" srcOrd="0" destOrd="0" presId="urn:microsoft.com/office/officeart/2005/8/layout/radial2"/>
    <dgm:cxn modelId="{6FA51931-A3FB-4361-B037-F62BCE8ECE98}" type="presParOf" srcId="{CF9E45FF-6D9B-46EE-8B3B-C77BA7BC2310}" destId="{71AE85FC-7689-401A-960E-4CF9643D865A}" srcOrd="1" destOrd="0" presId="urn:microsoft.com/office/officeart/2005/8/layout/radial2"/>
    <dgm:cxn modelId="{7B1C732D-1D41-408B-8E39-9077BE830CF9}" type="presParOf" srcId="{D3E92EB7-DA35-4917-A4A8-6904414553E3}" destId="{A07A9999-0D67-4CB5-8D1E-0099AAFC2555}" srcOrd="5" destOrd="0" presId="urn:microsoft.com/office/officeart/2005/8/layout/radial2"/>
    <dgm:cxn modelId="{12DA876D-9E65-4F6A-8974-A6F6F2D1861B}" type="presParOf" srcId="{D3E92EB7-DA35-4917-A4A8-6904414553E3}" destId="{B338E75E-15D8-4CBF-AE51-2669C83FE9AC}" srcOrd="6" destOrd="0" presId="urn:microsoft.com/office/officeart/2005/8/layout/radial2"/>
    <dgm:cxn modelId="{07E04FF0-2945-4A38-82B5-720193F44E4E}" type="presParOf" srcId="{B338E75E-15D8-4CBF-AE51-2669C83FE9AC}" destId="{F65BF8BE-558E-496C-9D4F-8248F03BECAD}" srcOrd="0" destOrd="0" presId="urn:microsoft.com/office/officeart/2005/8/layout/radial2"/>
    <dgm:cxn modelId="{32BD7A20-01BD-4943-AB55-516B5218121D}" type="presParOf" srcId="{B338E75E-15D8-4CBF-AE51-2669C83FE9AC}" destId="{31FED7FE-585B-4F86-9F5B-6BFA7CFA49CA}" srcOrd="1" destOrd="0" presId="urn:microsoft.com/office/officeart/2005/8/layout/radial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07A2C5-4AA6-4998-948B-DC1E989ABF5F}" type="doc">
      <dgm:prSet loTypeId="urn:microsoft.com/office/officeart/2005/8/layout/radial1" loCatId="cycle" qsTypeId="urn:microsoft.com/office/officeart/2005/8/quickstyle/simple1" qsCatId="simple" csTypeId="urn:microsoft.com/office/officeart/2005/8/colors/accent4_2" csCatId="accent4" phldr="1"/>
      <dgm:spPr/>
      <dgm:t>
        <a:bodyPr/>
        <a:lstStyle/>
        <a:p>
          <a:endParaRPr lang="en-US"/>
        </a:p>
      </dgm:t>
    </dgm:pt>
    <dgm:pt modelId="{B3ABDECD-3ECA-4AC8-AD12-B261286F379F}">
      <dgm:prSet phldrT="[Text]"/>
      <dgm:spPr>
        <a:solidFill>
          <a:schemeClr val="bg2"/>
        </a:solidFill>
      </dgm:spPr>
      <dgm:t>
        <a:bodyPr/>
        <a:lstStyle/>
        <a:p>
          <a:r>
            <a:rPr lang="en-US" dirty="0">
              <a:solidFill>
                <a:schemeClr val="tx1"/>
              </a:solidFill>
            </a:rPr>
            <a:t>Database Experimentation Assistant</a:t>
          </a:r>
        </a:p>
        <a:p>
          <a:endParaRPr lang="en-US" dirty="0">
            <a:solidFill>
              <a:schemeClr val="tx1"/>
            </a:solidFill>
          </a:endParaRPr>
        </a:p>
        <a:p>
          <a:endParaRPr lang="en-US" dirty="0">
            <a:solidFill>
              <a:schemeClr val="tx1"/>
            </a:solidFill>
          </a:endParaRPr>
        </a:p>
      </dgm:t>
    </dgm:pt>
    <dgm:pt modelId="{3D9B3FDA-A9CD-4038-9504-3C7F9D35F42C}" type="parTrans" cxnId="{7A8B614A-6D5C-46E5-90FB-FB9119083AB3}">
      <dgm:prSet/>
      <dgm:spPr/>
      <dgm:t>
        <a:bodyPr/>
        <a:lstStyle/>
        <a:p>
          <a:endParaRPr lang="en-US"/>
        </a:p>
      </dgm:t>
    </dgm:pt>
    <dgm:pt modelId="{51F2157E-859F-4EEA-A9B9-8EAEDF736327}" type="sibTrans" cxnId="{7A8B614A-6D5C-46E5-90FB-FB9119083AB3}">
      <dgm:prSet/>
      <dgm:spPr/>
      <dgm:t>
        <a:bodyPr/>
        <a:lstStyle/>
        <a:p>
          <a:endParaRPr lang="en-US"/>
        </a:p>
      </dgm:t>
    </dgm:pt>
    <dgm:pt modelId="{0BD28FA4-698A-48B5-92EA-917F071D1836}">
      <dgm:prSet phldrT="[Text]"/>
      <dgm:spPr/>
      <dgm:t>
        <a:bodyPr/>
        <a:lstStyle/>
        <a:p>
          <a:r>
            <a:rPr lang="en-US"/>
            <a:t>A/B testing</a:t>
          </a:r>
        </a:p>
      </dgm:t>
    </dgm:pt>
    <dgm:pt modelId="{7F90464F-8209-4314-9BFA-A557AE47BC69}" type="parTrans" cxnId="{DA9EC201-CAFF-4D1C-9227-1CBED1893C95}">
      <dgm:prSet/>
      <dgm:spPr/>
      <dgm:t>
        <a:bodyPr/>
        <a:lstStyle/>
        <a:p>
          <a:endParaRPr lang="en-US"/>
        </a:p>
      </dgm:t>
    </dgm:pt>
    <dgm:pt modelId="{85C4AC94-AF82-4143-8DB7-D8A6EE603D47}" type="sibTrans" cxnId="{DA9EC201-CAFF-4D1C-9227-1CBED1893C95}">
      <dgm:prSet/>
      <dgm:spPr/>
      <dgm:t>
        <a:bodyPr/>
        <a:lstStyle/>
        <a:p>
          <a:endParaRPr lang="en-US"/>
        </a:p>
      </dgm:t>
    </dgm:pt>
    <dgm:pt modelId="{D58B1EB0-4A85-4585-B4B7-1761374EB2C1}">
      <dgm:prSet phldrT="[Text]"/>
      <dgm:spPr/>
      <dgm:t>
        <a:bodyPr/>
        <a:lstStyle/>
        <a:p>
          <a:r>
            <a:rPr lang="en-US" dirty="0"/>
            <a:t>Compatibility execution errors</a:t>
          </a:r>
        </a:p>
      </dgm:t>
    </dgm:pt>
    <dgm:pt modelId="{BBFE5A1D-36A1-48E0-8C30-5D6C896B0D2F}" type="parTrans" cxnId="{0F675639-0462-4417-8CA8-57DDA182E28B}">
      <dgm:prSet/>
      <dgm:spPr/>
      <dgm:t>
        <a:bodyPr/>
        <a:lstStyle/>
        <a:p>
          <a:endParaRPr lang="en-US"/>
        </a:p>
      </dgm:t>
    </dgm:pt>
    <dgm:pt modelId="{18F886D8-C990-4D6A-8D04-0A00A7A3C618}" type="sibTrans" cxnId="{0F675639-0462-4417-8CA8-57DDA182E28B}">
      <dgm:prSet/>
      <dgm:spPr/>
      <dgm:t>
        <a:bodyPr/>
        <a:lstStyle/>
        <a:p>
          <a:endParaRPr lang="en-US"/>
        </a:p>
      </dgm:t>
    </dgm:pt>
    <dgm:pt modelId="{E3D4DAFC-7D87-45B4-8C36-5A2E8C45C3FA}">
      <dgm:prSet phldrT="[Text]"/>
      <dgm:spPr/>
      <dgm:t>
        <a:bodyPr/>
        <a:lstStyle/>
        <a:p>
          <a:r>
            <a:rPr lang="en-US"/>
            <a:t>Degraded queries</a:t>
          </a:r>
        </a:p>
      </dgm:t>
    </dgm:pt>
    <dgm:pt modelId="{17B9375C-C0B2-4DFF-8504-45FD59DDAFEF}" type="parTrans" cxnId="{DD75F204-8A90-4EC2-9C2E-016A81429BAF}">
      <dgm:prSet/>
      <dgm:spPr/>
      <dgm:t>
        <a:bodyPr/>
        <a:lstStyle/>
        <a:p>
          <a:endParaRPr lang="en-US"/>
        </a:p>
      </dgm:t>
    </dgm:pt>
    <dgm:pt modelId="{55F67B4A-0AA4-480F-8A20-D4733A7A0AC7}" type="sibTrans" cxnId="{DD75F204-8A90-4EC2-9C2E-016A81429BAF}">
      <dgm:prSet/>
      <dgm:spPr/>
      <dgm:t>
        <a:bodyPr/>
        <a:lstStyle/>
        <a:p>
          <a:endParaRPr lang="en-US"/>
        </a:p>
      </dgm:t>
    </dgm:pt>
    <dgm:pt modelId="{44D66323-B048-4AFE-B3A9-D6E459CF8C8F}">
      <dgm:prSet phldrT="[Text]"/>
      <dgm:spPr/>
      <dgm:t>
        <a:bodyPr/>
        <a:lstStyle/>
        <a:p>
          <a:r>
            <a:rPr lang="en-US"/>
            <a:t>Workload comparison</a:t>
          </a:r>
        </a:p>
      </dgm:t>
    </dgm:pt>
    <dgm:pt modelId="{0B86E885-6F30-49B0-9502-FD5C41FC0E4B}" type="parTrans" cxnId="{BA99DC94-3E18-41D8-AE30-443964F1BE38}">
      <dgm:prSet/>
      <dgm:spPr/>
      <dgm:t>
        <a:bodyPr/>
        <a:lstStyle/>
        <a:p>
          <a:endParaRPr lang="en-US"/>
        </a:p>
      </dgm:t>
    </dgm:pt>
    <dgm:pt modelId="{52381FAC-37C2-467A-9BBD-B3CD7C71CF4D}" type="sibTrans" cxnId="{BA99DC94-3E18-41D8-AE30-443964F1BE38}">
      <dgm:prSet/>
      <dgm:spPr/>
      <dgm:t>
        <a:bodyPr/>
        <a:lstStyle/>
        <a:p>
          <a:endParaRPr lang="en-US"/>
        </a:p>
      </dgm:t>
    </dgm:pt>
    <dgm:pt modelId="{091AF727-C7F8-44E0-A0D7-6C0A25D6E4EC}">
      <dgm:prSet phldrT="[Text]"/>
      <dgm:spPr/>
      <dgm:t>
        <a:bodyPr/>
        <a:lstStyle/>
        <a:p>
          <a:r>
            <a:rPr lang="en-US"/>
            <a:t>Hardware comparison</a:t>
          </a:r>
        </a:p>
      </dgm:t>
    </dgm:pt>
    <dgm:pt modelId="{03D78C96-31A3-4B32-97BB-4E7C6DE24BEB}" type="parTrans" cxnId="{08D2EC9D-30E4-4E07-BACA-0C00881CCBE2}">
      <dgm:prSet/>
      <dgm:spPr/>
      <dgm:t>
        <a:bodyPr/>
        <a:lstStyle/>
        <a:p>
          <a:endParaRPr lang="en-US"/>
        </a:p>
      </dgm:t>
    </dgm:pt>
    <dgm:pt modelId="{2DFA400D-757A-44D1-A15A-5A90B17C4B08}" type="sibTrans" cxnId="{08D2EC9D-30E4-4E07-BACA-0C00881CCBE2}">
      <dgm:prSet/>
      <dgm:spPr/>
      <dgm:t>
        <a:bodyPr/>
        <a:lstStyle/>
        <a:p>
          <a:endParaRPr lang="en-US"/>
        </a:p>
      </dgm:t>
    </dgm:pt>
    <dgm:pt modelId="{2EE52E42-6BC8-45EB-AEEC-F014A5E5EA95}">
      <dgm:prSet phldrT="[Text]"/>
      <dgm:spPr/>
      <dgm:t>
        <a:bodyPr/>
        <a:lstStyle/>
        <a:p>
          <a:r>
            <a:rPr lang="en-US"/>
            <a:t>Configuration setting comparison</a:t>
          </a:r>
        </a:p>
      </dgm:t>
    </dgm:pt>
    <dgm:pt modelId="{E1D3A158-29BE-43AA-A1E9-3BFC9DD9DEE9}" type="parTrans" cxnId="{6634E39A-4729-4CCA-AFFF-002B7E16A904}">
      <dgm:prSet/>
      <dgm:spPr/>
      <dgm:t>
        <a:bodyPr/>
        <a:lstStyle/>
        <a:p>
          <a:endParaRPr lang="en-US"/>
        </a:p>
      </dgm:t>
    </dgm:pt>
    <dgm:pt modelId="{6FAA796B-3319-42AE-9CCD-D0828C58A677}" type="sibTrans" cxnId="{6634E39A-4729-4CCA-AFFF-002B7E16A904}">
      <dgm:prSet/>
      <dgm:spPr/>
      <dgm:t>
        <a:bodyPr/>
        <a:lstStyle/>
        <a:p>
          <a:endParaRPr lang="en-US"/>
        </a:p>
      </dgm:t>
    </dgm:pt>
    <dgm:pt modelId="{D3657066-E934-4A82-B4DE-2650643AAE59}" type="pres">
      <dgm:prSet presAssocID="{D107A2C5-4AA6-4998-948B-DC1E989ABF5F}" presName="cycle" presStyleCnt="0">
        <dgm:presLayoutVars>
          <dgm:chMax val="1"/>
          <dgm:dir/>
          <dgm:animLvl val="ctr"/>
          <dgm:resizeHandles val="exact"/>
        </dgm:presLayoutVars>
      </dgm:prSet>
      <dgm:spPr/>
    </dgm:pt>
    <dgm:pt modelId="{E96F7CA5-0B3F-4CD5-8D95-717FBB97687B}" type="pres">
      <dgm:prSet presAssocID="{B3ABDECD-3ECA-4AC8-AD12-B261286F379F}" presName="centerShape" presStyleLbl="node0" presStyleIdx="0" presStyleCnt="1" custScaleX="142138" custScaleY="119176"/>
      <dgm:spPr/>
    </dgm:pt>
    <dgm:pt modelId="{18C43CD2-D0F3-42B3-9C0E-75BCFB4733AF}" type="pres">
      <dgm:prSet presAssocID="{7F90464F-8209-4314-9BFA-A557AE47BC69}" presName="Name9" presStyleLbl="parChTrans1D2" presStyleIdx="0" presStyleCnt="6"/>
      <dgm:spPr/>
    </dgm:pt>
    <dgm:pt modelId="{1D667C12-7618-4822-9D9D-C4F60D37046F}" type="pres">
      <dgm:prSet presAssocID="{7F90464F-8209-4314-9BFA-A557AE47BC69}" presName="connTx" presStyleLbl="parChTrans1D2" presStyleIdx="0" presStyleCnt="6"/>
      <dgm:spPr/>
    </dgm:pt>
    <dgm:pt modelId="{B539789B-E2F8-4922-AB25-68D27C462A3B}" type="pres">
      <dgm:prSet presAssocID="{0BD28FA4-698A-48B5-92EA-917F071D1836}" presName="node" presStyleLbl="node1" presStyleIdx="0" presStyleCnt="6">
        <dgm:presLayoutVars>
          <dgm:bulletEnabled val="1"/>
        </dgm:presLayoutVars>
      </dgm:prSet>
      <dgm:spPr/>
    </dgm:pt>
    <dgm:pt modelId="{A0B499DA-9CEF-4722-ADEA-506C8FA0E63A}" type="pres">
      <dgm:prSet presAssocID="{BBFE5A1D-36A1-48E0-8C30-5D6C896B0D2F}" presName="Name9" presStyleLbl="parChTrans1D2" presStyleIdx="1" presStyleCnt="6"/>
      <dgm:spPr/>
    </dgm:pt>
    <dgm:pt modelId="{FA7D8BA5-0E58-4833-8E89-319DFA1465F8}" type="pres">
      <dgm:prSet presAssocID="{BBFE5A1D-36A1-48E0-8C30-5D6C896B0D2F}" presName="connTx" presStyleLbl="parChTrans1D2" presStyleIdx="1" presStyleCnt="6"/>
      <dgm:spPr/>
    </dgm:pt>
    <dgm:pt modelId="{EEF47F27-5F90-47D1-ABAC-9929182830C8}" type="pres">
      <dgm:prSet presAssocID="{D58B1EB0-4A85-4585-B4B7-1761374EB2C1}" presName="node" presStyleLbl="node1" presStyleIdx="1" presStyleCnt="6" custRadScaleRad="101360">
        <dgm:presLayoutVars>
          <dgm:bulletEnabled val="1"/>
        </dgm:presLayoutVars>
      </dgm:prSet>
      <dgm:spPr/>
    </dgm:pt>
    <dgm:pt modelId="{C2C79D73-97A4-4A03-966B-18B2101355F3}" type="pres">
      <dgm:prSet presAssocID="{17B9375C-C0B2-4DFF-8504-45FD59DDAFEF}" presName="Name9" presStyleLbl="parChTrans1D2" presStyleIdx="2" presStyleCnt="6"/>
      <dgm:spPr/>
    </dgm:pt>
    <dgm:pt modelId="{BEE30D79-01AC-4D8F-B4BE-ED1367F00E8D}" type="pres">
      <dgm:prSet presAssocID="{17B9375C-C0B2-4DFF-8504-45FD59DDAFEF}" presName="connTx" presStyleLbl="parChTrans1D2" presStyleIdx="2" presStyleCnt="6"/>
      <dgm:spPr/>
    </dgm:pt>
    <dgm:pt modelId="{6AF15E0D-5BE1-49BC-99B2-98302DF74856}" type="pres">
      <dgm:prSet presAssocID="{E3D4DAFC-7D87-45B4-8C36-5A2E8C45C3FA}" presName="node" presStyleLbl="node1" presStyleIdx="2" presStyleCnt="6">
        <dgm:presLayoutVars>
          <dgm:bulletEnabled val="1"/>
        </dgm:presLayoutVars>
      </dgm:prSet>
      <dgm:spPr/>
    </dgm:pt>
    <dgm:pt modelId="{FEF190C2-EAEA-424E-8FEB-C537D2ED5EEC}" type="pres">
      <dgm:prSet presAssocID="{0B86E885-6F30-49B0-9502-FD5C41FC0E4B}" presName="Name9" presStyleLbl="parChTrans1D2" presStyleIdx="3" presStyleCnt="6"/>
      <dgm:spPr/>
    </dgm:pt>
    <dgm:pt modelId="{86590A5A-6290-4CB0-AFD7-7B228C842A1F}" type="pres">
      <dgm:prSet presAssocID="{0B86E885-6F30-49B0-9502-FD5C41FC0E4B}" presName="connTx" presStyleLbl="parChTrans1D2" presStyleIdx="3" presStyleCnt="6"/>
      <dgm:spPr/>
    </dgm:pt>
    <dgm:pt modelId="{980C0F03-67FB-48B5-B3F6-05AB432D1E48}" type="pres">
      <dgm:prSet presAssocID="{44D66323-B048-4AFE-B3A9-D6E459CF8C8F}" presName="node" presStyleLbl="node1" presStyleIdx="3" presStyleCnt="6" custRadScaleRad="101360">
        <dgm:presLayoutVars>
          <dgm:bulletEnabled val="1"/>
        </dgm:presLayoutVars>
      </dgm:prSet>
      <dgm:spPr/>
    </dgm:pt>
    <dgm:pt modelId="{C8FE7DF4-4074-45F1-B070-6A2EEDFDBC64}" type="pres">
      <dgm:prSet presAssocID="{03D78C96-31A3-4B32-97BB-4E7C6DE24BEB}" presName="Name9" presStyleLbl="parChTrans1D2" presStyleIdx="4" presStyleCnt="6"/>
      <dgm:spPr/>
    </dgm:pt>
    <dgm:pt modelId="{B36D4DFD-80E0-4C48-8091-0C2824E4F885}" type="pres">
      <dgm:prSet presAssocID="{03D78C96-31A3-4B32-97BB-4E7C6DE24BEB}" presName="connTx" presStyleLbl="parChTrans1D2" presStyleIdx="4" presStyleCnt="6"/>
      <dgm:spPr/>
    </dgm:pt>
    <dgm:pt modelId="{C796615F-7D49-4CD2-A970-F838488B1309}" type="pres">
      <dgm:prSet presAssocID="{091AF727-C7F8-44E0-A0D7-6C0A25D6E4EC}" presName="node" presStyleLbl="node1" presStyleIdx="4" presStyleCnt="6">
        <dgm:presLayoutVars>
          <dgm:bulletEnabled val="1"/>
        </dgm:presLayoutVars>
      </dgm:prSet>
      <dgm:spPr/>
    </dgm:pt>
    <dgm:pt modelId="{31F3975F-69E6-458F-9D3B-02C5B3CB1471}" type="pres">
      <dgm:prSet presAssocID="{E1D3A158-29BE-43AA-A1E9-3BFC9DD9DEE9}" presName="Name9" presStyleLbl="parChTrans1D2" presStyleIdx="5" presStyleCnt="6"/>
      <dgm:spPr/>
    </dgm:pt>
    <dgm:pt modelId="{024420E8-F91C-40F7-9561-67E02F097909}" type="pres">
      <dgm:prSet presAssocID="{E1D3A158-29BE-43AA-A1E9-3BFC9DD9DEE9}" presName="connTx" presStyleLbl="parChTrans1D2" presStyleIdx="5" presStyleCnt="6"/>
      <dgm:spPr/>
    </dgm:pt>
    <dgm:pt modelId="{9D261AC7-3C95-43B5-8B3A-4B80A01525F0}" type="pres">
      <dgm:prSet presAssocID="{2EE52E42-6BC8-45EB-AEEC-F014A5E5EA95}" presName="node" presStyleLbl="node1" presStyleIdx="5" presStyleCnt="6">
        <dgm:presLayoutVars>
          <dgm:bulletEnabled val="1"/>
        </dgm:presLayoutVars>
      </dgm:prSet>
      <dgm:spPr/>
    </dgm:pt>
  </dgm:ptLst>
  <dgm:cxnLst>
    <dgm:cxn modelId="{F3DD4A00-2B89-4D49-A569-B98E0CEA26E4}" type="presOf" srcId="{44D66323-B048-4AFE-B3A9-D6E459CF8C8F}" destId="{980C0F03-67FB-48B5-B3F6-05AB432D1E48}" srcOrd="0" destOrd="0" presId="urn:microsoft.com/office/officeart/2005/8/layout/radial1"/>
    <dgm:cxn modelId="{DA9EC201-CAFF-4D1C-9227-1CBED1893C95}" srcId="{B3ABDECD-3ECA-4AC8-AD12-B261286F379F}" destId="{0BD28FA4-698A-48B5-92EA-917F071D1836}" srcOrd="0" destOrd="0" parTransId="{7F90464F-8209-4314-9BFA-A557AE47BC69}" sibTransId="{85C4AC94-AF82-4143-8DB7-D8A6EE603D47}"/>
    <dgm:cxn modelId="{DD75F204-8A90-4EC2-9C2E-016A81429BAF}" srcId="{B3ABDECD-3ECA-4AC8-AD12-B261286F379F}" destId="{E3D4DAFC-7D87-45B4-8C36-5A2E8C45C3FA}" srcOrd="2" destOrd="0" parTransId="{17B9375C-C0B2-4DFF-8504-45FD59DDAFEF}" sibTransId="{55F67B4A-0AA4-480F-8A20-D4733A7A0AC7}"/>
    <dgm:cxn modelId="{85D3DA05-FEC0-49F4-ACA9-C6AF09600A1E}" type="presOf" srcId="{D58B1EB0-4A85-4585-B4B7-1761374EB2C1}" destId="{EEF47F27-5F90-47D1-ABAC-9929182830C8}" srcOrd="0" destOrd="0" presId="urn:microsoft.com/office/officeart/2005/8/layout/radial1"/>
    <dgm:cxn modelId="{5346B008-D46B-49C0-97F9-8614B52FF755}" type="presOf" srcId="{0B86E885-6F30-49B0-9502-FD5C41FC0E4B}" destId="{FEF190C2-EAEA-424E-8FEB-C537D2ED5EEC}" srcOrd="0" destOrd="0" presId="urn:microsoft.com/office/officeart/2005/8/layout/radial1"/>
    <dgm:cxn modelId="{E93C9820-9D30-4EE8-8549-71BB243C8A73}" type="presOf" srcId="{0BD28FA4-698A-48B5-92EA-917F071D1836}" destId="{B539789B-E2F8-4922-AB25-68D27C462A3B}" srcOrd="0" destOrd="0" presId="urn:microsoft.com/office/officeart/2005/8/layout/radial1"/>
    <dgm:cxn modelId="{9E202828-BE77-4F36-91D9-F29234EED88D}" type="presOf" srcId="{17B9375C-C0B2-4DFF-8504-45FD59DDAFEF}" destId="{BEE30D79-01AC-4D8F-B4BE-ED1367F00E8D}" srcOrd="1" destOrd="0" presId="urn:microsoft.com/office/officeart/2005/8/layout/radial1"/>
    <dgm:cxn modelId="{0F675639-0462-4417-8CA8-57DDA182E28B}" srcId="{B3ABDECD-3ECA-4AC8-AD12-B261286F379F}" destId="{D58B1EB0-4A85-4585-B4B7-1761374EB2C1}" srcOrd="1" destOrd="0" parTransId="{BBFE5A1D-36A1-48E0-8C30-5D6C896B0D2F}" sibTransId="{18F886D8-C990-4D6A-8D04-0A00A7A3C618}"/>
    <dgm:cxn modelId="{F408A739-50E7-411C-9C60-0DEEB78B48EC}" type="presOf" srcId="{17B9375C-C0B2-4DFF-8504-45FD59DDAFEF}" destId="{C2C79D73-97A4-4A03-966B-18B2101355F3}" srcOrd="0" destOrd="0" presId="urn:microsoft.com/office/officeart/2005/8/layout/radial1"/>
    <dgm:cxn modelId="{AA7BD85F-21EF-49FE-A0C9-95ADA7DCBD43}" type="presOf" srcId="{B3ABDECD-3ECA-4AC8-AD12-B261286F379F}" destId="{E96F7CA5-0B3F-4CD5-8D95-717FBB97687B}" srcOrd="0" destOrd="0" presId="urn:microsoft.com/office/officeart/2005/8/layout/radial1"/>
    <dgm:cxn modelId="{7A8B614A-6D5C-46E5-90FB-FB9119083AB3}" srcId="{D107A2C5-4AA6-4998-948B-DC1E989ABF5F}" destId="{B3ABDECD-3ECA-4AC8-AD12-B261286F379F}" srcOrd="0" destOrd="0" parTransId="{3D9B3FDA-A9CD-4038-9504-3C7F9D35F42C}" sibTransId="{51F2157E-859F-4EEA-A9B9-8EAEDF736327}"/>
    <dgm:cxn modelId="{D95CDC4B-ACED-4A4B-ABD6-661EE1FD9E7C}" type="presOf" srcId="{7F90464F-8209-4314-9BFA-A557AE47BC69}" destId="{18C43CD2-D0F3-42B3-9C0E-75BCFB4733AF}" srcOrd="0" destOrd="0" presId="urn:microsoft.com/office/officeart/2005/8/layout/radial1"/>
    <dgm:cxn modelId="{E52FA950-A00E-4F57-8ED1-F2AF85A6BDF5}" type="presOf" srcId="{D107A2C5-4AA6-4998-948B-DC1E989ABF5F}" destId="{D3657066-E934-4A82-B4DE-2650643AAE59}" srcOrd="0" destOrd="0" presId="urn:microsoft.com/office/officeart/2005/8/layout/radial1"/>
    <dgm:cxn modelId="{8BD39479-597B-40B1-87A7-AB04E7B12ACF}" type="presOf" srcId="{03D78C96-31A3-4B32-97BB-4E7C6DE24BEB}" destId="{B36D4DFD-80E0-4C48-8091-0C2824E4F885}" srcOrd="1" destOrd="0" presId="urn:microsoft.com/office/officeart/2005/8/layout/radial1"/>
    <dgm:cxn modelId="{865EF487-DFE8-44E5-8F37-897D4F2317D0}" type="presOf" srcId="{BBFE5A1D-36A1-48E0-8C30-5D6C896B0D2F}" destId="{A0B499DA-9CEF-4722-ADEA-506C8FA0E63A}" srcOrd="0" destOrd="0" presId="urn:microsoft.com/office/officeart/2005/8/layout/radial1"/>
    <dgm:cxn modelId="{95254688-5254-4DF5-90D6-33847F5FE3BE}" type="presOf" srcId="{2EE52E42-6BC8-45EB-AEEC-F014A5E5EA95}" destId="{9D261AC7-3C95-43B5-8B3A-4B80A01525F0}" srcOrd="0" destOrd="0" presId="urn:microsoft.com/office/officeart/2005/8/layout/radial1"/>
    <dgm:cxn modelId="{BCA6818C-3D27-4EA4-B3E7-59710DCA7B8E}" type="presOf" srcId="{BBFE5A1D-36A1-48E0-8C30-5D6C896B0D2F}" destId="{FA7D8BA5-0E58-4833-8E89-319DFA1465F8}" srcOrd="1" destOrd="0" presId="urn:microsoft.com/office/officeart/2005/8/layout/radial1"/>
    <dgm:cxn modelId="{01DF5F92-76AD-497D-8DE6-520856F5ECB7}" type="presOf" srcId="{03D78C96-31A3-4B32-97BB-4E7C6DE24BEB}" destId="{C8FE7DF4-4074-45F1-B070-6A2EEDFDBC64}" srcOrd="0" destOrd="0" presId="urn:microsoft.com/office/officeart/2005/8/layout/radial1"/>
    <dgm:cxn modelId="{BA99DC94-3E18-41D8-AE30-443964F1BE38}" srcId="{B3ABDECD-3ECA-4AC8-AD12-B261286F379F}" destId="{44D66323-B048-4AFE-B3A9-D6E459CF8C8F}" srcOrd="3" destOrd="0" parTransId="{0B86E885-6F30-49B0-9502-FD5C41FC0E4B}" sibTransId="{52381FAC-37C2-467A-9BBD-B3CD7C71CF4D}"/>
    <dgm:cxn modelId="{6634E39A-4729-4CCA-AFFF-002B7E16A904}" srcId="{B3ABDECD-3ECA-4AC8-AD12-B261286F379F}" destId="{2EE52E42-6BC8-45EB-AEEC-F014A5E5EA95}" srcOrd="5" destOrd="0" parTransId="{E1D3A158-29BE-43AA-A1E9-3BFC9DD9DEE9}" sibTransId="{6FAA796B-3319-42AE-9CCD-D0828C58A677}"/>
    <dgm:cxn modelId="{08D2EC9D-30E4-4E07-BACA-0C00881CCBE2}" srcId="{B3ABDECD-3ECA-4AC8-AD12-B261286F379F}" destId="{091AF727-C7F8-44E0-A0D7-6C0A25D6E4EC}" srcOrd="4" destOrd="0" parTransId="{03D78C96-31A3-4B32-97BB-4E7C6DE24BEB}" sibTransId="{2DFA400D-757A-44D1-A15A-5A90B17C4B08}"/>
    <dgm:cxn modelId="{E030249E-881B-453B-959D-F9F7EA364D4A}" type="presOf" srcId="{E1D3A158-29BE-43AA-A1E9-3BFC9DD9DEE9}" destId="{31F3975F-69E6-458F-9D3B-02C5B3CB1471}" srcOrd="0" destOrd="0" presId="urn:microsoft.com/office/officeart/2005/8/layout/radial1"/>
    <dgm:cxn modelId="{86191BB6-7F34-4835-9883-854EAB53779B}" type="presOf" srcId="{E3D4DAFC-7D87-45B4-8C36-5A2E8C45C3FA}" destId="{6AF15E0D-5BE1-49BC-99B2-98302DF74856}" srcOrd="0" destOrd="0" presId="urn:microsoft.com/office/officeart/2005/8/layout/radial1"/>
    <dgm:cxn modelId="{979B48B6-91FD-4E29-8A69-C6C01E5808D0}" type="presOf" srcId="{E1D3A158-29BE-43AA-A1E9-3BFC9DD9DEE9}" destId="{024420E8-F91C-40F7-9561-67E02F097909}" srcOrd="1" destOrd="0" presId="urn:microsoft.com/office/officeart/2005/8/layout/radial1"/>
    <dgm:cxn modelId="{2638E1C2-18C3-4E29-9FB7-BD71636D34B5}" type="presOf" srcId="{0B86E885-6F30-49B0-9502-FD5C41FC0E4B}" destId="{86590A5A-6290-4CB0-AFD7-7B228C842A1F}" srcOrd="1" destOrd="0" presId="urn:microsoft.com/office/officeart/2005/8/layout/radial1"/>
    <dgm:cxn modelId="{2D6BE8F1-E074-4B9D-A290-E029A1F6A335}" type="presOf" srcId="{091AF727-C7F8-44E0-A0D7-6C0A25D6E4EC}" destId="{C796615F-7D49-4CD2-A970-F838488B1309}" srcOrd="0" destOrd="0" presId="urn:microsoft.com/office/officeart/2005/8/layout/radial1"/>
    <dgm:cxn modelId="{07DE99FD-80F6-4F1A-BFAE-A6A3F5C497AE}" type="presOf" srcId="{7F90464F-8209-4314-9BFA-A557AE47BC69}" destId="{1D667C12-7618-4822-9D9D-C4F60D37046F}" srcOrd="1" destOrd="0" presId="urn:microsoft.com/office/officeart/2005/8/layout/radial1"/>
    <dgm:cxn modelId="{523371CC-AA97-4135-A953-58FFA021AB30}" type="presParOf" srcId="{D3657066-E934-4A82-B4DE-2650643AAE59}" destId="{E96F7CA5-0B3F-4CD5-8D95-717FBB97687B}" srcOrd="0" destOrd="0" presId="urn:microsoft.com/office/officeart/2005/8/layout/radial1"/>
    <dgm:cxn modelId="{525A39B1-18E5-4F9A-B737-817B8F5E36D1}" type="presParOf" srcId="{D3657066-E934-4A82-B4DE-2650643AAE59}" destId="{18C43CD2-D0F3-42B3-9C0E-75BCFB4733AF}" srcOrd="1" destOrd="0" presId="urn:microsoft.com/office/officeart/2005/8/layout/radial1"/>
    <dgm:cxn modelId="{6576E4F8-5478-4EB5-A6A8-BF6EA94AEC21}" type="presParOf" srcId="{18C43CD2-D0F3-42B3-9C0E-75BCFB4733AF}" destId="{1D667C12-7618-4822-9D9D-C4F60D37046F}" srcOrd="0" destOrd="0" presId="urn:microsoft.com/office/officeart/2005/8/layout/radial1"/>
    <dgm:cxn modelId="{50ED8A31-404E-45DA-B14A-38E42D479EE3}" type="presParOf" srcId="{D3657066-E934-4A82-B4DE-2650643AAE59}" destId="{B539789B-E2F8-4922-AB25-68D27C462A3B}" srcOrd="2" destOrd="0" presId="urn:microsoft.com/office/officeart/2005/8/layout/radial1"/>
    <dgm:cxn modelId="{C4312997-689D-42CB-A8CF-A95721DABD43}" type="presParOf" srcId="{D3657066-E934-4A82-B4DE-2650643AAE59}" destId="{A0B499DA-9CEF-4722-ADEA-506C8FA0E63A}" srcOrd="3" destOrd="0" presId="urn:microsoft.com/office/officeart/2005/8/layout/radial1"/>
    <dgm:cxn modelId="{430EF1F5-ED58-4423-AB9E-35D74644986A}" type="presParOf" srcId="{A0B499DA-9CEF-4722-ADEA-506C8FA0E63A}" destId="{FA7D8BA5-0E58-4833-8E89-319DFA1465F8}" srcOrd="0" destOrd="0" presId="urn:microsoft.com/office/officeart/2005/8/layout/radial1"/>
    <dgm:cxn modelId="{15D8A341-E6BE-4F3E-AB68-0649F79E1EC1}" type="presParOf" srcId="{D3657066-E934-4A82-B4DE-2650643AAE59}" destId="{EEF47F27-5F90-47D1-ABAC-9929182830C8}" srcOrd="4" destOrd="0" presId="urn:microsoft.com/office/officeart/2005/8/layout/radial1"/>
    <dgm:cxn modelId="{2FB73651-7B5A-4B0C-8737-4A8FC5A35FAA}" type="presParOf" srcId="{D3657066-E934-4A82-B4DE-2650643AAE59}" destId="{C2C79D73-97A4-4A03-966B-18B2101355F3}" srcOrd="5" destOrd="0" presId="urn:microsoft.com/office/officeart/2005/8/layout/radial1"/>
    <dgm:cxn modelId="{EC90F0DD-E8BF-4443-B414-BD429CEDF13B}" type="presParOf" srcId="{C2C79D73-97A4-4A03-966B-18B2101355F3}" destId="{BEE30D79-01AC-4D8F-B4BE-ED1367F00E8D}" srcOrd="0" destOrd="0" presId="urn:microsoft.com/office/officeart/2005/8/layout/radial1"/>
    <dgm:cxn modelId="{F251EA37-14BA-4BD5-A56C-ABE5B272094B}" type="presParOf" srcId="{D3657066-E934-4A82-B4DE-2650643AAE59}" destId="{6AF15E0D-5BE1-49BC-99B2-98302DF74856}" srcOrd="6" destOrd="0" presId="urn:microsoft.com/office/officeart/2005/8/layout/radial1"/>
    <dgm:cxn modelId="{8B5BADA0-4626-428F-B7A0-E1A82E8D0BEC}" type="presParOf" srcId="{D3657066-E934-4A82-B4DE-2650643AAE59}" destId="{FEF190C2-EAEA-424E-8FEB-C537D2ED5EEC}" srcOrd="7" destOrd="0" presId="urn:microsoft.com/office/officeart/2005/8/layout/radial1"/>
    <dgm:cxn modelId="{1552C3FF-1ADB-4E38-B0DF-21F734C721A8}" type="presParOf" srcId="{FEF190C2-EAEA-424E-8FEB-C537D2ED5EEC}" destId="{86590A5A-6290-4CB0-AFD7-7B228C842A1F}" srcOrd="0" destOrd="0" presId="urn:microsoft.com/office/officeart/2005/8/layout/radial1"/>
    <dgm:cxn modelId="{B4EDACA1-3C25-4420-8AF5-F8B652F9C734}" type="presParOf" srcId="{D3657066-E934-4A82-B4DE-2650643AAE59}" destId="{980C0F03-67FB-48B5-B3F6-05AB432D1E48}" srcOrd="8" destOrd="0" presId="urn:microsoft.com/office/officeart/2005/8/layout/radial1"/>
    <dgm:cxn modelId="{1DDD8C20-1CEB-4617-991A-42227EBBD0DF}" type="presParOf" srcId="{D3657066-E934-4A82-B4DE-2650643AAE59}" destId="{C8FE7DF4-4074-45F1-B070-6A2EEDFDBC64}" srcOrd="9" destOrd="0" presId="urn:microsoft.com/office/officeart/2005/8/layout/radial1"/>
    <dgm:cxn modelId="{D9D3E31A-BE5B-44EB-99F5-A0255E0261B3}" type="presParOf" srcId="{C8FE7DF4-4074-45F1-B070-6A2EEDFDBC64}" destId="{B36D4DFD-80E0-4C48-8091-0C2824E4F885}" srcOrd="0" destOrd="0" presId="urn:microsoft.com/office/officeart/2005/8/layout/radial1"/>
    <dgm:cxn modelId="{EDEBB309-881F-4731-AD3D-A7AE8B9FB3F7}" type="presParOf" srcId="{D3657066-E934-4A82-B4DE-2650643AAE59}" destId="{C796615F-7D49-4CD2-A970-F838488B1309}" srcOrd="10" destOrd="0" presId="urn:microsoft.com/office/officeart/2005/8/layout/radial1"/>
    <dgm:cxn modelId="{A0538B20-0A18-4D14-B78F-FFEE8B64D682}" type="presParOf" srcId="{D3657066-E934-4A82-B4DE-2650643AAE59}" destId="{31F3975F-69E6-458F-9D3B-02C5B3CB1471}" srcOrd="11" destOrd="0" presId="urn:microsoft.com/office/officeart/2005/8/layout/radial1"/>
    <dgm:cxn modelId="{F8863B69-A286-4E2B-9874-DABE16162FF1}" type="presParOf" srcId="{31F3975F-69E6-458F-9D3B-02C5B3CB1471}" destId="{024420E8-F91C-40F7-9561-67E02F097909}" srcOrd="0" destOrd="0" presId="urn:microsoft.com/office/officeart/2005/8/layout/radial1"/>
    <dgm:cxn modelId="{C67FB4D4-73F9-4B1C-B62E-3DAC223A8599}" type="presParOf" srcId="{D3657066-E934-4A82-B4DE-2650643AAE59}" destId="{9D261AC7-3C95-43B5-8B3A-4B80A01525F0}"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36334-42C3-473E-A46E-89BABDFB4701}">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85E9D4-4F7C-42FA-AD32-E5AC129B5458}">
      <dsp:nvSpPr>
        <dsp:cNvPr id="0" name=""/>
        <dsp:cNvSpPr/>
      </dsp:nvSpPr>
      <dsp:spPr>
        <a:xfrm>
          <a:off x="384538" y="253918"/>
          <a:ext cx="7663900" cy="50816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2"/>
              </a:solidFill>
            </a:rPr>
            <a:t>Do I need to modernize to reduce costs? </a:t>
          </a:r>
        </a:p>
      </dsp:txBody>
      <dsp:txXfrm>
        <a:off x="384538" y="253918"/>
        <a:ext cx="7663900" cy="508162"/>
      </dsp:txXfrm>
    </dsp:sp>
    <dsp:sp modelId="{FFF92CBA-1FEF-4B6B-8D4F-22C7A045591D}">
      <dsp:nvSpPr>
        <dsp:cNvPr id="0" name=""/>
        <dsp:cNvSpPr/>
      </dsp:nvSpPr>
      <dsp:spPr>
        <a:xfrm>
          <a:off x="66936" y="190398"/>
          <a:ext cx="635203" cy="635203"/>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757524-2B12-46D0-9A51-D61A28D4DEA6}">
      <dsp:nvSpPr>
        <dsp:cNvPr id="0" name=""/>
        <dsp:cNvSpPr/>
      </dsp:nvSpPr>
      <dsp:spPr>
        <a:xfrm>
          <a:off x="748672" y="1015918"/>
          <a:ext cx="7299765" cy="508162"/>
        </a:xfrm>
        <a:prstGeom prst="rect">
          <a:avLst/>
        </a:prstGeom>
        <a:solidFill>
          <a:schemeClr val="accent4">
            <a:hueOff val="934604"/>
            <a:satOff val="-12499"/>
            <a:lumOff val="2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To maintain compliance? </a:t>
          </a:r>
        </a:p>
      </dsp:txBody>
      <dsp:txXfrm>
        <a:off x="748672" y="1015918"/>
        <a:ext cx="7299765" cy="508162"/>
      </dsp:txXfrm>
    </dsp:sp>
    <dsp:sp modelId="{99760706-BD70-4218-BCD4-E47D0D38B4B3}">
      <dsp:nvSpPr>
        <dsp:cNvPr id="0" name=""/>
        <dsp:cNvSpPr/>
      </dsp:nvSpPr>
      <dsp:spPr>
        <a:xfrm>
          <a:off x="431071" y="952398"/>
          <a:ext cx="635203" cy="635203"/>
        </a:xfrm>
        <a:prstGeom prst="ellipse">
          <a:avLst/>
        </a:prstGeom>
        <a:solidFill>
          <a:schemeClr val="lt1">
            <a:hueOff val="0"/>
            <a:satOff val="0"/>
            <a:lumOff val="0"/>
            <a:alphaOff val="0"/>
          </a:schemeClr>
        </a:solidFill>
        <a:ln w="25400" cap="flat" cmpd="sng" algn="ctr">
          <a:solidFill>
            <a:schemeClr val="accent4">
              <a:hueOff val="934604"/>
              <a:satOff val="-12499"/>
              <a:lumOff val="2304"/>
              <a:alphaOff val="0"/>
            </a:schemeClr>
          </a:solidFill>
          <a:prstDash val="solid"/>
        </a:ln>
        <a:effectLst/>
      </dsp:spPr>
      <dsp:style>
        <a:lnRef idx="2">
          <a:scrgbClr r="0" g="0" b="0"/>
        </a:lnRef>
        <a:fillRef idx="1">
          <a:scrgbClr r="0" g="0" b="0"/>
        </a:fillRef>
        <a:effectRef idx="0">
          <a:scrgbClr r="0" g="0" b="0"/>
        </a:effectRef>
        <a:fontRef idx="minor"/>
      </dsp:style>
    </dsp:sp>
    <dsp:sp modelId="{6EC577BE-CB8C-497D-B74E-96D5DF9B5E4B}">
      <dsp:nvSpPr>
        <dsp:cNvPr id="0" name=""/>
        <dsp:cNvSpPr/>
      </dsp:nvSpPr>
      <dsp:spPr>
        <a:xfrm>
          <a:off x="860432" y="1777918"/>
          <a:ext cx="7188005" cy="508162"/>
        </a:xfrm>
        <a:prstGeom prst="rect">
          <a:avLst/>
        </a:prstGeom>
        <a:solidFill>
          <a:schemeClr val="accent4">
            <a:hueOff val="1869208"/>
            <a:satOff val="-24999"/>
            <a:lumOff val="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To keep vendor support? </a:t>
          </a:r>
        </a:p>
      </dsp:txBody>
      <dsp:txXfrm>
        <a:off x="860432" y="1777918"/>
        <a:ext cx="7188005" cy="508162"/>
      </dsp:txXfrm>
    </dsp:sp>
    <dsp:sp modelId="{451EAE9C-72F7-4C19-A5DB-7AE174C1FB36}">
      <dsp:nvSpPr>
        <dsp:cNvPr id="0" name=""/>
        <dsp:cNvSpPr/>
      </dsp:nvSpPr>
      <dsp:spPr>
        <a:xfrm>
          <a:off x="542831" y="1714398"/>
          <a:ext cx="635203" cy="635203"/>
        </a:xfrm>
        <a:prstGeom prst="ellipse">
          <a:avLst/>
        </a:prstGeom>
        <a:solidFill>
          <a:schemeClr val="lt1">
            <a:hueOff val="0"/>
            <a:satOff val="0"/>
            <a:lumOff val="0"/>
            <a:alphaOff val="0"/>
          </a:schemeClr>
        </a:solidFill>
        <a:ln w="25400" cap="flat" cmpd="sng" algn="ctr">
          <a:solidFill>
            <a:schemeClr val="accent4">
              <a:hueOff val="1869208"/>
              <a:satOff val="-24999"/>
              <a:lumOff val="4608"/>
              <a:alphaOff val="0"/>
            </a:schemeClr>
          </a:solidFill>
          <a:prstDash val="solid"/>
        </a:ln>
        <a:effectLst/>
      </dsp:spPr>
      <dsp:style>
        <a:lnRef idx="2">
          <a:scrgbClr r="0" g="0" b="0"/>
        </a:lnRef>
        <a:fillRef idx="1">
          <a:scrgbClr r="0" g="0" b="0"/>
        </a:fillRef>
        <a:effectRef idx="0">
          <a:scrgbClr r="0" g="0" b="0"/>
        </a:effectRef>
        <a:fontRef idx="minor"/>
      </dsp:style>
    </dsp:sp>
    <dsp:sp modelId="{29022DBD-D95F-452C-A50B-5A988DD89193}">
      <dsp:nvSpPr>
        <dsp:cNvPr id="0" name=""/>
        <dsp:cNvSpPr/>
      </dsp:nvSpPr>
      <dsp:spPr>
        <a:xfrm>
          <a:off x="748672" y="2539918"/>
          <a:ext cx="7299765" cy="508162"/>
        </a:xfrm>
        <a:prstGeom prst="rect">
          <a:avLst/>
        </a:prstGeom>
        <a:solidFill>
          <a:schemeClr val="accent4">
            <a:hueOff val="2803812"/>
            <a:satOff val="-37498"/>
            <a:lumOff val="69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For ISVs, to enable choice and features for my customers?</a:t>
          </a:r>
        </a:p>
      </dsp:txBody>
      <dsp:txXfrm>
        <a:off x="748672" y="2539918"/>
        <a:ext cx="7299765" cy="508162"/>
      </dsp:txXfrm>
    </dsp:sp>
    <dsp:sp modelId="{23CD6595-63D9-4FF9-96E7-7FC24C3E7AC6}">
      <dsp:nvSpPr>
        <dsp:cNvPr id="0" name=""/>
        <dsp:cNvSpPr/>
      </dsp:nvSpPr>
      <dsp:spPr>
        <a:xfrm>
          <a:off x="431071" y="2476398"/>
          <a:ext cx="635203" cy="635203"/>
        </a:xfrm>
        <a:prstGeom prst="ellipse">
          <a:avLst/>
        </a:prstGeom>
        <a:solidFill>
          <a:schemeClr val="lt1">
            <a:hueOff val="0"/>
            <a:satOff val="0"/>
            <a:lumOff val="0"/>
            <a:alphaOff val="0"/>
          </a:schemeClr>
        </a:solidFill>
        <a:ln w="25400" cap="flat" cmpd="sng" algn="ctr">
          <a:solidFill>
            <a:schemeClr val="accent4">
              <a:hueOff val="2803812"/>
              <a:satOff val="-37498"/>
              <a:lumOff val="6912"/>
              <a:alphaOff val="0"/>
            </a:schemeClr>
          </a:solidFill>
          <a:prstDash val="solid"/>
        </a:ln>
        <a:effectLst/>
      </dsp:spPr>
      <dsp:style>
        <a:lnRef idx="2">
          <a:scrgbClr r="0" g="0" b="0"/>
        </a:lnRef>
        <a:fillRef idx="1">
          <a:scrgbClr r="0" g="0" b="0"/>
        </a:fillRef>
        <a:effectRef idx="0">
          <a:scrgbClr r="0" g="0" b="0"/>
        </a:effectRef>
        <a:fontRef idx="minor"/>
      </dsp:style>
    </dsp:sp>
    <dsp:sp modelId="{17EDCD2E-7A62-4480-A1B1-A6B6B703B353}">
      <dsp:nvSpPr>
        <dsp:cNvPr id="0" name=""/>
        <dsp:cNvSpPr/>
      </dsp:nvSpPr>
      <dsp:spPr>
        <a:xfrm>
          <a:off x="384538" y="3301918"/>
          <a:ext cx="7663900" cy="508162"/>
        </a:xfrm>
        <a:prstGeom prst="rect">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Can I separate application modernization cycles from data modernization cycles?</a:t>
          </a:r>
        </a:p>
      </dsp:txBody>
      <dsp:txXfrm>
        <a:off x="384538" y="3301918"/>
        <a:ext cx="7663900" cy="508162"/>
      </dsp:txXfrm>
    </dsp:sp>
    <dsp:sp modelId="{831701BA-185A-4630-B9C3-A3C5BEA9687E}">
      <dsp:nvSpPr>
        <dsp:cNvPr id="0" name=""/>
        <dsp:cNvSpPr/>
      </dsp:nvSpPr>
      <dsp:spPr>
        <a:xfrm>
          <a:off x="66936" y="3238398"/>
          <a:ext cx="635203" cy="635203"/>
        </a:xfrm>
        <a:prstGeom prst="ellipse">
          <a:avLst/>
        </a:prstGeom>
        <a:solidFill>
          <a:schemeClr val="lt1">
            <a:hueOff val="0"/>
            <a:satOff val="0"/>
            <a:lumOff val="0"/>
            <a:alphaOff val="0"/>
          </a:schemeClr>
        </a:solidFill>
        <a:ln w="25400" cap="flat" cmpd="sng" algn="ctr">
          <a:solidFill>
            <a:schemeClr val="accent4">
              <a:hueOff val="3738416"/>
              <a:satOff val="-49997"/>
              <a:lumOff val="921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B4A58-4008-4388-B392-13A141A435AE}">
      <dsp:nvSpPr>
        <dsp:cNvPr id="0" name=""/>
        <dsp:cNvSpPr/>
      </dsp:nvSpPr>
      <dsp:spPr>
        <a:xfrm>
          <a:off x="3686" y="603661"/>
          <a:ext cx="1142927" cy="14572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Upgrade to latest SQL Server and keep </a:t>
          </a:r>
          <a:r>
            <a:rPr lang="en-US" sz="1400" i="1" kern="1200">
              <a:solidFill>
                <a:schemeClr val="bg2"/>
              </a:solidFill>
            </a:rPr>
            <a:t>source </a:t>
          </a:r>
          <a:r>
            <a:rPr lang="en-US" sz="1400" i="0" kern="1200">
              <a:solidFill>
                <a:schemeClr val="bg2"/>
              </a:solidFill>
            </a:rPr>
            <a:t>DB Compat level</a:t>
          </a:r>
          <a:endParaRPr lang="en-US" sz="1400" kern="1200">
            <a:solidFill>
              <a:schemeClr val="bg2"/>
            </a:solidFill>
          </a:endParaRPr>
        </a:p>
      </dsp:txBody>
      <dsp:txXfrm>
        <a:off x="37161" y="637136"/>
        <a:ext cx="1075977" cy="1390281"/>
      </dsp:txXfrm>
    </dsp:sp>
    <dsp:sp modelId="{807A7CC8-4053-4B78-B2E1-42409E0B881A}">
      <dsp:nvSpPr>
        <dsp:cNvPr id="0" name=""/>
        <dsp:cNvSpPr/>
      </dsp:nvSpPr>
      <dsp:spPr>
        <a:xfrm>
          <a:off x="1260906" y="1190554"/>
          <a:ext cx="242300" cy="28344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bg2"/>
            </a:solidFill>
          </a:endParaRPr>
        </a:p>
      </dsp:txBody>
      <dsp:txXfrm>
        <a:off x="1260906" y="1247243"/>
        <a:ext cx="169610" cy="170067"/>
      </dsp:txXfrm>
    </dsp:sp>
    <dsp:sp modelId="{9FF1E36A-5901-4006-BC5F-806DC958904D}">
      <dsp:nvSpPr>
        <dsp:cNvPr id="0" name=""/>
        <dsp:cNvSpPr/>
      </dsp:nvSpPr>
      <dsp:spPr>
        <a:xfrm>
          <a:off x="1603784" y="603661"/>
          <a:ext cx="1142927" cy="14572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Enable Query Store</a:t>
          </a:r>
        </a:p>
      </dsp:txBody>
      <dsp:txXfrm>
        <a:off x="1637259" y="637136"/>
        <a:ext cx="1075977" cy="1390281"/>
      </dsp:txXfrm>
    </dsp:sp>
    <dsp:sp modelId="{4BF6214F-0651-48BA-A5AF-4EE938BDE662}">
      <dsp:nvSpPr>
        <dsp:cNvPr id="0" name=""/>
        <dsp:cNvSpPr/>
      </dsp:nvSpPr>
      <dsp:spPr>
        <a:xfrm>
          <a:off x="2861004" y="1190554"/>
          <a:ext cx="242300" cy="28344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bg2"/>
            </a:solidFill>
          </a:endParaRPr>
        </a:p>
      </dsp:txBody>
      <dsp:txXfrm>
        <a:off x="2861004" y="1247243"/>
        <a:ext cx="169610" cy="170067"/>
      </dsp:txXfrm>
    </dsp:sp>
    <dsp:sp modelId="{F9F9C69B-84EC-43AE-AD7F-A1075EE779BE}">
      <dsp:nvSpPr>
        <dsp:cNvPr id="0" name=""/>
        <dsp:cNvSpPr/>
      </dsp:nvSpPr>
      <dsp:spPr>
        <a:xfrm>
          <a:off x="3203882" y="603661"/>
          <a:ext cx="1142927" cy="14572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Wait to collect data on the workload (create a baseline)</a:t>
          </a:r>
        </a:p>
      </dsp:txBody>
      <dsp:txXfrm>
        <a:off x="3237357" y="637136"/>
        <a:ext cx="1075977" cy="1390281"/>
      </dsp:txXfrm>
    </dsp:sp>
    <dsp:sp modelId="{086E85D3-9044-4D21-8107-7D7CB3790AC0}">
      <dsp:nvSpPr>
        <dsp:cNvPr id="0" name=""/>
        <dsp:cNvSpPr/>
      </dsp:nvSpPr>
      <dsp:spPr>
        <a:xfrm>
          <a:off x="4461102" y="1190554"/>
          <a:ext cx="242300" cy="28344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bg2"/>
            </a:solidFill>
          </a:endParaRPr>
        </a:p>
      </dsp:txBody>
      <dsp:txXfrm>
        <a:off x="4461102" y="1247243"/>
        <a:ext cx="169610" cy="170067"/>
      </dsp:txXfrm>
    </dsp:sp>
    <dsp:sp modelId="{ADEA711A-A839-4459-9FC3-A44F9DC4B5E6}">
      <dsp:nvSpPr>
        <dsp:cNvPr id="0" name=""/>
        <dsp:cNvSpPr/>
      </dsp:nvSpPr>
      <dsp:spPr>
        <a:xfrm>
          <a:off x="4803980" y="603661"/>
          <a:ext cx="1142927" cy="14572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Set DB Compat Level to latest</a:t>
          </a:r>
        </a:p>
      </dsp:txBody>
      <dsp:txXfrm>
        <a:off x="4837455" y="637136"/>
        <a:ext cx="1075977" cy="1390281"/>
      </dsp:txXfrm>
    </dsp:sp>
    <dsp:sp modelId="{E55F0ABA-4436-450B-884C-BE23C889E56F}">
      <dsp:nvSpPr>
        <dsp:cNvPr id="0" name=""/>
        <dsp:cNvSpPr/>
      </dsp:nvSpPr>
      <dsp:spPr>
        <a:xfrm>
          <a:off x="6061200" y="1190554"/>
          <a:ext cx="242300" cy="28344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bg2"/>
            </a:solidFill>
          </a:endParaRPr>
        </a:p>
      </dsp:txBody>
      <dsp:txXfrm>
        <a:off x="6061200" y="1247243"/>
        <a:ext cx="169610" cy="170067"/>
      </dsp:txXfrm>
    </dsp:sp>
    <dsp:sp modelId="{65BE1203-A297-4616-AABF-2F66D2E3D3F0}">
      <dsp:nvSpPr>
        <dsp:cNvPr id="0" name=""/>
        <dsp:cNvSpPr/>
      </dsp:nvSpPr>
      <dsp:spPr>
        <a:xfrm>
          <a:off x="6404078" y="603661"/>
          <a:ext cx="1142927" cy="14572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Quickly fix regressions by forcing last known good plan</a:t>
          </a:r>
          <a:endParaRPr lang="en-US" sz="1400" kern="1200" dirty="0">
            <a:solidFill>
              <a:schemeClr val="bg2"/>
            </a:solidFill>
          </a:endParaRPr>
        </a:p>
      </dsp:txBody>
      <dsp:txXfrm>
        <a:off x="6437553" y="637136"/>
        <a:ext cx="1075977" cy="13902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B4A58-4008-4388-B392-13A141A435AE}">
      <dsp:nvSpPr>
        <dsp:cNvPr id="0" name=""/>
        <dsp:cNvSpPr/>
      </dsp:nvSpPr>
      <dsp:spPr>
        <a:xfrm>
          <a:off x="0"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Upgrade to latest SQL Server and keep </a:t>
          </a:r>
          <a:r>
            <a:rPr lang="en-US" sz="1400" i="1" kern="1200">
              <a:solidFill>
                <a:schemeClr val="bg2"/>
              </a:solidFill>
            </a:rPr>
            <a:t>source </a:t>
          </a:r>
          <a:r>
            <a:rPr lang="en-US" sz="1400" i="0" kern="1200">
              <a:solidFill>
                <a:schemeClr val="bg2"/>
              </a:solidFill>
            </a:rPr>
            <a:t>DB Compat level</a:t>
          </a:r>
          <a:endParaRPr lang="en-US" sz="1400" kern="1200">
            <a:solidFill>
              <a:schemeClr val="bg2"/>
            </a:solidFill>
          </a:endParaRPr>
        </a:p>
      </dsp:txBody>
      <dsp:txXfrm>
        <a:off x="32727" y="636950"/>
        <a:ext cx="1051942" cy="1390653"/>
      </dsp:txXfrm>
    </dsp:sp>
    <dsp:sp modelId="{807A7CC8-4053-4B78-B2E1-42409E0B881A}">
      <dsp:nvSpPr>
        <dsp:cNvPr id="0" name=""/>
        <dsp:cNvSpPr/>
      </dsp:nvSpPr>
      <dsp:spPr>
        <a:xfrm>
          <a:off x="1229136" y="1193720"/>
          <a:ext cx="236888" cy="2771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2"/>
            </a:solidFill>
          </a:endParaRPr>
        </a:p>
      </dsp:txBody>
      <dsp:txXfrm>
        <a:off x="1229136" y="1249143"/>
        <a:ext cx="165822" cy="166268"/>
      </dsp:txXfrm>
    </dsp:sp>
    <dsp:sp modelId="{9FF1E36A-5901-4006-BC5F-806DC958904D}">
      <dsp:nvSpPr>
        <dsp:cNvPr id="0" name=""/>
        <dsp:cNvSpPr/>
      </dsp:nvSpPr>
      <dsp:spPr>
        <a:xfrm>
          <a:off x="1564355"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Enable Query Store</a:t>
          </a:r>
        </a:p>
      </dsp:txBody>
      <dsp:txXfrm>
        <a:off x="1597082" y="636950"/>
        <a:ext cx="1051942" cy="1390653"/>
      </dsp:txXfrm>
    </dsp:sp>
    <dsp:sp modelId="{4BF6214F-0651-48BA-A5AF-4EE938BDE662}">
      <dsp:nvSpPr>
        <dsp:cNvPr id="0" name=""/>
        <dsp:cNvSpPr/>
      </dsp:nvSpPr>
      <dsp:spPr>
        <a:xfrm>
          <a:off x="2793492" y="1193720"/>
          <a:ext cx="236888" cy="2771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2"/>
            </a:solidFill>
          </a:endParaRPr>
        </a:p>
      </dsp:txBody>
      <dsp:txXfrm>
        <a:off x="2793492" y="1249143"/>
        <a:ext cx="165822" cy="166268"/>
      </dsp:txXfrm>
    </dsp:sp>
    <dsp:sp modelId="{F9F9C69B-84EC-43AE-AD7F-A1075EE779BE}">
      <dsp:nvSpPr>
        <dsp:cNvPr id="0" name=""/>
        <dsp:cNvSpPr/>
      </dsp:nvSpPr>
      <dsp:spPr>
        <a:xfrm>
          <a:off x="3128711"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Wait to collect data on the workload (create a baseline)</a:t>
          </a:r>
        </a:p>
      </dsp:txBody>
      <dsp:txXfrm>
        <a:off x="3161438" y="636950"/>
        <a:ext cx="1051942" cy="1390653"/>
      </dsp:txXfrm>
    </dsp:sp>
    <dsp:sp modelId="{086E85D3-9044-4D21-8107-7D7CB3790AC0}">
      <dsp:nvSpPr>
        <dsp:cNvPr id="0" name=""/>
        <dsp:cNvSpPr/>
      </dsp:nvSpPr>
      <dsp:spPr>
        <a:xfrm>
          <a:off x="4357847" y="1193720"/>
          <a:ext cx="236888" cy="2771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2"/>
            </a:solidFill>
          </a:endParaRPr>
        </a:p>
      </dsp:txBody>
      <dsp:txXfrm>
        <a:off x="4357847" y="1249143"/>
        <a:ext cx="165822" cy="166268"/>
      </dsp:txXfrm>
    </dsp:sp>
    <dsp:sp modelId="{ADEA711A-A839-4459-9FC3-A44F9DC4B5E6}">
      <dsp:nvSpPr>
        <dsp:cNvPr id="0" name=""/>
        <dsp:cNvSpPr/>
      </dsp:nvSpPr>
      <dsp:spPr>
        <a:xfrm>
          <a:off x="4693066"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Set DB Compat Level to latest</a:t>
          </a:r>
        </a:p>
      </dsp:txBody>
      <dsp:txXfrm>
        <a:off x="4725793" y="636950"/>
        <a:ext cx="1051942" cy="1390653"/>
      </dsp:txXfrm>
    </dsp:sp>
    <dsp:sp modelId="{E55F0ABA-4436-450B-884C-BE23C889E56F}">
      <dsp:nvSpPr>
        <dsp:cNvPr id="0" name=""/>
        <dsp:cNvSpPr/>
      </dsp:nvSpPr>
      <dsp:spPr>
        <a:xfrm>
          <a:off x="5922203" y="1193720"/>
          <a:ext cx="236888" cy="2771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2"/>
            </a:solidFill>
          </a:endParaRPr>
        </a:p>
      </dsp:txBody>
      <dsp:txXfrm>
        <a:off x="5922203" y="1249143"/>
        <a:ext cx="165822" cy="166268"/>
      </dsp:txXfrm>
    </dsp:sp>
    <dsp:sp modelId="{65BE1203-A297-4616-AABF-2F66D2E3D3F0}">
      <dsp:nvSpPr>
        <dsp:cNvPr id="0" name=""/>
        <dsp:cNvSpPr/>
      </dsp:nvSpPr>
      <dsp:spPr>
        <a:xfrm>
          <a:off x="6257422"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Quickly fix regressions by forcing last known good plan</a:t>
          </a:r>
        </a:p>
      </dsp:txBody>
      <dsp:txXfrm>
        <a:off x="6290149" y="636950"/>
        <a:ext cx="1051942" cy="1390653"/>
      </dsp:txXfrm>
    </dsp:sp>
    <dsp:sp modelId="{BD41DDCA-CE04-4094-972D-84BA705FD29C}">
      <dsp:nvSpPr>
        <dsp:cNvPr id="0" name=""/>
        <dsp:cNvSpPr/>
      </dsp:nvSpPr>
      <dsp:spPr>
        <a:xfrm>
          <a:off x="7486559" y="1193720"/>
          <a:ext cx="236888" cy="2771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2"/>
            </a:solidFill>
          </a:endParaRPr>
        </a:p>
      </dsp:txBody>
      <dsp:txXfrm>
        <a:off x="7486559" y="1249143"/>
        <a:ext cx="165822" cy="166268"/>
      </dsp:txXfrm>
    </dsp:sp>
    <dsp:sp modelId="{77F75AE4-31FB-432F-A58A-7B0F415671A8}">
      <dsp:nvSpPr>
        <dsp:cNvPr id="0" name=""/>
        <dsp:cNvSpPr/>
      </dsp:nvSpPr>
      <dsp:spPr>
        <a:xfrm>
          <a:off x="7821778"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Find a better plan through tuning</a:t>
          </a:r>
        </a:p>
      </dsp:txBody>
      <dsp:txXfrm>
        <a:off x="7854505" y="636950"/>
        <a:ext cx="1051942" cy="13906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70D3-9415-4B68-AF26-127C978E629B}">
      <dsp:nvSpPr>
        <dsp:cNvPr id="0" name=""/>
        <dsp:cNvSpPr/>
      </dsp:nvSpPr>
      <dsp:spPr>
        <a:xfrm>
          <a:off x="105648" y="1246953"/>
          <a:ext cx="1495120" cy="492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Query Store Regressed Queries</a:t>
          </a:r>
        </a:p>
      </dsp:txBody>
      <dsp:txXfrm>
        <a:off x="105648" y="1246953"/>
        <a:ext cx="1495120" cy="492710"/>
      </dsp:txXfrm>
    </dsp:sp>
    <dsp:sp modelId="{AB63EB6C-C217-4C0B-A201-7E837B6051D1}">
      <dsp:nvSpPr>
        <dsp:cNvPr id="0" name=""/>
        <dsp:cNvSpPr/>
      </dsp:nvSpPr>
      <dsp:spPr>
        <a:xfrm>
          <a:off x="103949" y="1097101"/>
          <a:ext cx="118930" cy="11893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D1FDFC-29E7-4C7D-8118-61ACB6B776BA}">
      <dsp:nvSpPr>
        <dsp:cNvPr id="0" name=""/>
        <dsp:cNvSpPr/>
      </dsp:nvSpPr>
      <dsp:spPr>
        <a:xfrm>
          <a:off x="187200" y="930599"/>
          <a:ext cx="118930" cy="11893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4EB443-A99F-445D-8B02-5F64FDA6398C}">
      <dsp:nvSpPr>
        <dsp:cNvPr id="0" name=""/>
        <dsp:cNvSpPr/>
      </dsp:nvSpPr>
      <dsp:spPr>
        <a:xfrm>
          <a:off x="387003" y="963900"/>
          <a:ext cx="186890" cy="18689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B3C5A8-ACC5-4A7A-B386-AB854ACD43EE}">
      <dsp:nvSpPr>
        <dsp:cNvPr id="0" name=""/>
        <dsp:cNvSpPr/>
      </dsp:nvSpPr>
      <dsp:spPr>
        <a:xfrm>
          <a:off x="553505" y="780747"/>
          <a:ext cx="118930" cy="11893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A725A9-B753-46C1-99EA-8D790709A611}">
      <dsp:nvSpPr>
        <dsp:cNvPr id="0" name=""/>
        <dsp:cNvSpPr/>
      </dsp:nvSpPr>
      <dsp:spPr>
        <a:xfrm>
          <a:off x="769957" y="714146"/>
          <a:ext cx="118930" cy="118930"/>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E722A5-12FB-4993-92AF-F4B440A4072B}">
      <dsp:nvSpPr>
        <dsp:cNvPr id="0" name=""/>
        <dsp:cNvSpPr/>
      </dsp:nvSpPr>
      <dsp:spPr>
        <a:xfrm>
          <a:off x="1036361" y="830698"/>
          <a:ext cx="118930" cy="11893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151DF4-641F-4DF1-A99A-F6E9979EAEE7}">
      <dsp:nvSpPr>
        <dsp:cNvPr id="0" name=""/>
        <dsp:cNvSpPr/>
      </dsp:nvSpPr>
      <dsp:spPr>
        <a:xfrm>
          <a:off x="1202863" y="913949"/>
          <a:ext cx="186890" cy="18689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A0FCD-5DC5-4EB5-927B-0307A76C0EA5}">
      <dsp:nvSpPr>
        <dsp:cNvPr id="0" name=""/>
        <dsp:cNvSpPr/>
      </dsp:nvSpPr>
      <dsp:spPr>
        <a:xfrm>
          <a:off x="1435965" y="1097101"/>
          <a:ext cx="118930" cy="11893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37E303-A056-470C-8BA3-CB05F9E8DAF7}">
      <dsp:nvSpPr>
        <dsp:cNvPr id="0" name=""/>
        <dsp:cNvSpPr/>
      </dsp:nvSpPr>
      <dsp:spPr>
        <a:xfrm>
          <a:off x="1535867" y="1280253"/>
          <a:ext cx="118930" cy="11893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DDF9BE-7AAC-4DF0-AC27-8596EF967DC0}">
      <dsp:nvSpPr>
        <dsp:cNvPr id="0" name=""/>
        <dsp:cNvSpPr/>
      </dsp:nvSpPr>
      <dsp:spPr>
        <a:xfrm>
          <a:off x="670056" y="930599"/>
          <a:ext cx="305820" cy="305820"/>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78823-3F62-458B-BBD8-642391CF6EB6}">
      <dsp:nvSpPr>
        <dsp:cNvPr id="0" name=""/>
        <dsp:cNvSpPr/>
      </dsp:nvSpPr>
      <dsp:spPr>
        <a:xfrm>
          <a:off x="20698" y="1563307"/>
          <a:ext cx="118930" cy="11893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B6B519-E20A-407A-926E-A3F175CD4622}">
      <dsp:nvSpPr>
        <dsp:cNvPr id="0" name=""/>
        <dsp:cNvSpPr/>
      </dsp:nvSpPr>
      <dsp:spPr>
        <a:xfrm>
          <a:off x="120599" y="1713159"/>
          <a:ext cx="186890" cy="18689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A269C0-0D02-460D-9501-C007C80FA868}">
      <dsp:nvSpPr>
        <dsp:cNvPr id="0" name=""/>
        <dsp:cNvSpPr/>
      </dsp:nvSpPr>
      <dsp:spPr>
        <a:xfrm>
          <a:off x="370352" y="1846360"/>
          <a:ext cx="271840" cy="27184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03A1E-118F-4929-82E0-1A512EB8EE42}">
      <dsp:nvSpPr>
        <dsp:cNvPr id="0" name=""/>
        <dsp:cNvSpPr/>
      </dsp:nvSpPr>
      <dsp:spPr>
        <a:xfrm>
          <a:off x="720007" y="2062813"/>
          <a:ext cx="118930" cy="11893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9C2895-C21D-4533-A6EF-BC9DCC12AB28}">
      <dsp:nvSpPr>
        <dsp:cNvPr id="0" name=""/>
        <dsp:cNvSpPr/>
      </dsp:nvSpPr>
      <dsp:spPr>
        <a:xfrm>
          <a:off x="786607" y="1846360"/>
          <a:ext cx="186890" cy="186890"/>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D1ECA-D4D8-4167-BE7B-9921ED77E8DE}">
      <dsp:nvSpPr>
        <dsp:cNvPr id="0" name=""/>
        <dsp:cNvSpPr/>
      </dsp:nvSpPr>
      <dsp:spPr>
        <a:xfrm>
          <a:off x="953109" y="2079463"/>
          <a:ext cx="118930" cy="11893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9D0615-B2A9-412D-A6E5-0E74EF8CB940}">
      <dsp:nvSpPr>
        <dsp:cNvPr id="0" name=""/>
        <dsp:cNvSpPr/>
      </dsp:nvSpPr>
      <dsp:spPr>
        <a:xfrm>
          <a:off x="1102961" y="1813060"/>
          <a:ext cx="271840" cy="2718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640B1-2349-48C8-9635-C883549C1A24}">
      <dsp:nvSpPr>
        <dsp:cNvPr id="0" name=""/>
        <dsp:cNvSpPr/>
      </dsp:nvSpPr>
      <dsp:spPr>
        <a:xfrm>
          <a:off x="1469266" y="1746459"/>
          <a:ext cx="186890" cy="18689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74E8A3-D5A3-417B-A70A-267C824FCFB5}">
      <dsp:nvSpPr>
        <dsp:cNvPr id="0" name=""/>
        <dsp:cNvSpPr/>
      </dsp:nvSpPr>
      <dsp:spPr>
        <a:xfrm>
          <a:off x="1656156" y="963623"/>
          <a:ext cx="548869" cy="1047851"/>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D968C9-BE24-48A6-A000-72AFD1A0C88A}">
      <dsp:nvSpPr>
        <dsp:cNvPr id="0" name=""/>
        <dsp:cNvSpPr/>
      </dsp:nvSpPr>
      <dsp:spPr>
        <a:xfrm>
          <a:off x="3672251" y="964132"/>
          <a:ext cx="1496916" cy="104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Analysis and Recommendations</a:t>
          </a:r>
        </a:p>
      </dsp:txBody>
      <dsp:txXfrm>
        <a:off x="3672251" y="964132"/>
        <a:ext cx="1496916" cy="1047841"/>
      </dsp:txXfrm>
    </dsp:sp>
    <dsp:sp modelId="{B10EC8F5-BABD-41E6-B346-69FBBD5CB69F}">
      <dsp:nvSpPr>
        <dsp:cNvPr id="0" name=""/>
        <dsp:cNvSpPr/>
      </dsp:nvSpPr>
      <dsp:spPr>
        <a:xfrm>
          <a:off x="2082428" y="1845111"/>
          <a:ext cx="4431367" cy="1212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114300" lvl="1" indent="-114300" algn="l" defTabSz="622300">
            <a:lnSpc>
              <a:spcPct val="90000"/>
            </a:lnSpc>
            <a:spcBef>
              <a:spcPct val="0"/>
            </a:spcBef>
            <a:spcAft>
              <a:spcPct val="15000"/>
            </a:spcAft>
            <a:buChar char="•"/>
          </a:pPr>
          <a:r>
            <a:rPr lang="en-US" sz="1400" b="0" i="0" u="none" kern="1200" dirty="0">
              <a:latin typeface="+mj-lt"/>
            </a:rPr>
            <a:t>Correlation vs Independence</a:t>
          </a:r>
          <a:br>
            <a:rPr lang="en-US" sz="1400" b="0" i="0" u="none" kern="1200" dirty="0">
              <a:latin typeface="+mj-lt"/>
            </a:rPr>
          </a:br>
          <a:r>
            <a:rPr lang="en-US" sz="1400" b="0" i="0" u="none" kern="1200" dirty="0">
              <a:latin typeface="Consolas" panose="020B0609020204030204" pitchFamily="49" charset="0"/>
            </a:rPr>
            <a:t>ASSUME_MIN_SELECTIVITY_FOR_FILTER_ESTIMATES</a:t>
          </a:r>
          <a:endParaRPr lang="en-US" sz="1400" kern="1200" dirty="0">
            <a:latin typeface="Consolas" panose="020B0609020204030204" pitchFamily="49" charset="0"/>
          </a:endParaRPr>
        </a:p>
        <a:p>
          <a:pPr marL="114300" lvl="1" indent="-114300" algn="l" defTabSz="622300">
            <a:lnSpc>
              <a:spcPct val="90000"/>
            </a:lnSpc>
            <a:spcBef>
              <a:spcPct val="0"/>
            </a:spcBef>
            <a:spcAft>
              <a:spcPct val="15000"/>
            </a:spcAft>
            <a:buFont typeface="Arial" panose="020B0604020202020204" pitchFamily="34" charset="0"/>
            <a:buChar char="•"/>
          </a:pPr>
          <a:r>
            <a:rPr lang="en-US" sz="1400" b="0" i="0" u="none" kern="1200" dirty="0">
              <a:latin typeface="+mj-lt"/>
            </a:rPr>
            <a:t>Simple vs Base Join Containment</a:t>
          </a:r>
          <a:br>
            <a:rPr lang="en-US" sz="1400" b="0" i="0" u="none" kern="1200" dirty="0">
              <a:latin typeface="+mj-lt"/>
            </a:rPr>
          </a:br>
          <a:r>
            <a:rPr lang="en-US" sz="1400" b="0" i="0" u="none" kern="1200" dirty="0">
              <a:latin typeface="Consolas" panose="020B0609020204030204" pitchFamily="49" charset="0"/>
            </a:rPr>
            <a:t>ASSUME_JOIN_PREDICATE_DEPENDS_ON_FILTERS</a:t>
          </a:r>
        </a:p>
        <a:p>
          <a:pPr marL="114300" lvl="1" indent="-114300" algn="l" defTabSz="622300">
            <a:lnSpc>
              <a:spcPct val="90000"/>
            </a:lnSpc>
            <a:spcBef>
              <a:spcPct val="0"/>
            </a:spcBef>
            <a:spcAft>
              <a:spcPct val="15000"/>
            </a:spcAft>
            <a:buChar char="•"/>
          </a:pPr>
          <a:r>
            <a:rPr lang="en-US" sz="1400" kern="1200" dirty="0">
              <a:latin typeface="+mj-lt"/>
            </a:rPr>
            <a:t>TVF fixed estimation of 100 rows vs 1 row ‘QUERYTRACEON 9488’</a:t>
          </a:r>
        </a:p>
        <a:p>
          <a:pPr marL="114300" lvl="1" indent="-114300" algn="l" defTabSz="622300">
            <a:lnSpc>
              <a:spcPct val="90000"/>
            </a:lnSpc>
            <a:spcBef>
              <a:spcPct val="0"/>
            </a:spcBef>
            <a:spcAft>
              <a:spcPct val="15000"/>
            </a:spcAft>
            <a:buChar char="•"/>
          </a:pPr>
          <a:r>
            <a:rPr lang="en-US" sz="1400" kern="1200" dirty="0">
              <a:latin typeface="+mj-lt"/>
            </a:rPr>
            <a:t>As a last resort, full-fledge use of CE70 is also considered, when all else doesn’t yield desired results.</a:t>
          </a:r>
        </a:p>
      </dsp:txBody>
      <dsp:txXfrm>
        <a:off x="2082428" y="1845111"/>
        <a:ext cx="4431367" cy="1212896"/>
      </dsp:txXfrm>
    </dsp:sp>
    <dsp:sp modelId="{93977A7B-2142-4B2D-9F13-F21AF686AFC5}">
      <dsp:nvSpPr>
        <dsp:cNvPr id="0" name=""/>
        <dsp:cNvSpPr/>
      </dsp:nvSpPr>
      <dsp:spPr>
        <a:xfrm>
          <a:off x="6636393" y="963623"/>
          <a:ext cx="548869" cy="1047851"/>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E1E910-FAC6-48BC-986F-F28A82D63CD6}">
      <dsp:nvSpPr>
        <dsp:cNvPr id="0" name=""/>
        <dsp:cNvSpPr/>
      </dsp:nvSpPr>
      <dsp:spPr>
        <a:xfrm>
          <a:off x="7245139" y="877026"/>
          <a:ext cx="1272379" cy="12723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Deployment via Plan Guide</a:t>
          </a:r>
        </a:p>
      </dsp:txBody>
      <dsp:txXfrm>
        <a:off x="7431475" y="1063362"/>
        <a:ext cx="899707" cy="89970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21AE8-C5C8-410E-84C3-F6A2D2F4311A}">
      <dsp:nvSpPr>
        <dsp:cNvPr id="0" name=""/>
        <dsp:cNvSpPr/>
      </dsp:nvSpPr>
      <dsp:spPr>
        <a:xfrm>
          <a:off x="0" y="0"/>
          <a:ext cx="2697736" cy="384455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t>DMA</a:t>
          </a:r>
        </a:p>
      </dsp:txBody>
      <dsp:txXfrm>
        <a:off x="0" y="0"/>
        <a:ext cx="2697736" cy="1153365"/>
      </dsp:txXfrm>
    </dsp:sp>
    <dsp:sp modelId="{20BDA635-84A8-46AC-953D-E8DE451CEF7D}">
      <dsp:nvSpPr>
        <dsp:cNvPr id="0" name=""/>
        <dsp:cNvSpPr/>
      </dsp:nvSpPr>
      <dsp:spPr>
        <a:xfrm>
          <a:off x="270811" y="1153458"/>
          <a:ext cx="2158188" cy="56006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Readiness assessment: blocking issues breaking changes, behavior changes</a:t>
          </a:r>
        </a:p>
      </dsp:txBody>
      <dsp:txXfrm>
        <a:off x="287215" y="1169862"/>
        <a:ext cx="2125380" cy="527261"/>
      </dsp:txXfrm>
    </dsp:sp>
    <dsp:sp modelId="{E166E6F5-D9DF-44B9-B43B-B36295900C34}">
      <dsp:nvSpPr>
        <dsp:cNvPr id="0" name=""/>
        <dsp:cNvSpPr/>
      </dsp:nvSpPr>
      <dsp:spPr>
        <a:xfrm>
          <a:off x="270811" y="1799692"/>
          <a:ext cx="2158188" cy="560069"/>
        </a:xfrm>
        <a:prstGeom prst="roundRect">
          <a:avLst>
            <a:gd name="adj" fmla="val 10000"/>
          </a:avLst>
        </a:prstGeom>
        <a:solidFill>
          <a:schemeClr val="accent4">
            <a:hueOff val="415380"/>
            <a:satOff val="-5555"/>
            <a:lumOff val="10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Moves schema, data and uncontained objects (like logins) To Azure SQL Database</a:t>
          </a:r>
        </a:p>
      </dsp:txBody>
      <dsp:txXfrm>
        <a:off x="287215" y="1816096"/>
        <a:ext cx="2125380" cy="527261"/>
      </dsp:txXfrm>
    </dsp:sp>
    <dsp:sp modelId="{C80B6C35-C214-43C3-A5C0-CF04C094E97C}">
      <dsp:nvSpPr>
        <dsp:cNvPr id="0" name=""/>
        <dsp:cNvSpPr/>
      </dsp:nvSpPr>
      <dsp:spPr>
        <a:xfrm>
          <a:off x="270811" y="2445925"/>
          <a:ext cx="2158188" cy="560069"/>
        </a:xfrm>
        <a:prstGeom prst="roundRect">
          <a:avLst>
            <a:gd name="adj" fmla="val 10000"/>
          </a:avLst>
        </a:prstGeom>
        <a:solidFill>
          <a:schemeClr val="accent4">
            <a:hueOff val="830759"/>
            <a:satOff val="-11110"/>
            <a:lumOff val="20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Backup / Restore to another SQL Server (Keeps source DB Compatibility Level)</a:t>
          </a:r>
        </a:p>
      </dsp:txBody>
      <dsp:txXfrm>
        <a:off x="287215" y="2462329"/>
        <a:ext cx="2125380" cy="527261"/>
      </dsp:txXfrm>
    </dsp:sp>
    <dsp:sp modelId="{A4A0B630-5C59-4F5F-9FF2-3CB99429EB41}">
      <dsp:nvSpPr>
        <dsp:cNvPr id="0" name=""/>
        <dsp:cNvSpPr/>
      </dsp:nvSpPr>
      <dsp:spPr>
        <a:xfrm>
          <a:off x="270811" y="3092159"/>
          <a:ext cx="2158188" cy="560069"/>
        </a:xfrm>
        <a:prstGeom prst="roundRect">
          <a:avLst>
            <a:gd name="adj" fmla="val 10000"/>
          </a:avLst>
        </a:prstGeom>
        <a:solidFill>
          <a:schemeClr val="accent4">
            <a:hueOff val="1246139"/>
            <a:satOff val="-16666"/>
            <a:lumOff val="30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New feature recommendation</a:t>
          </a:r>
        </a:p>
      </dsp:txBody>
      <dsp:txXfrm>
        <a:off x="287215" y="3108563"/>
        <a:ext cx="2125380" cy="527261"/>
      </dsp:txXfrm>
    </dsp:sp>
    <dsp:sp modelId="{9F125D75-77CD-4D26-A35F-6B8A8E3071EC}">
      <dsp:nvSpPr>
        <dsp:cNvPr id="0" name=""/>
        <dsp:cNvSpPr/>
      </dsp:nvSpPr>
      <dsp:spPr>
        <a:xfrm>
          <a:off x="2901103" y="0"/>
          <a:ext cx="2697736" cy="384455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t>DEA</a:t>
          </a:r>
        </a:p>
      </dsp:txBody>
      <dsp:txXfrm>
        <a:off x="2901103" y="0"/>
        <a:ext cx="2697736" cy="1153365"/>
      </dsp:txXfrm>
    </dsp:sp>
    <dsp:sp modelId="{72A0CBEE-1D3F-4B51-B196-6756B6EDC2FA}">
      <dsp:nvSpPr>
        <dsp:cNvPr id="0" name=""/>
        <dsp:cNvSpPr/>
      </dsp:nvSpPr>
      <dsp:spPr>
        <a:xfrm>
          <a:off x="3170877" y="1153693"/>
          <a:ext cx="2158188" cy="755300"/>
        </a:xfrm>
        <a:prstGeom prst="roundRect">
          <a:avLst>
            <a:gd name="adj" fmla="val 10000"/>
          </a:avLst>
        </a:prstGeom>
        <a:solidFill>
          <a:schemeClr val="accent4">
            <a:hueOff val="1661518"/>
            <a:satOff val="-22221"/>
            <a:lumOff val="40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A/B Testing</a:t>
          </a:r>
        </a:p>
      </dsp:txBody>
      <dsp:txXfrm>
        <a:off x="3192999" y="1175815"/>
        <a:ext cx="2113944" cy="711056"/>
      </dsp:txXfrm>
    </dsp:sp>
    <dsp:sp modelId="{3702A193-B61B-44C0-8B22-5DC665017FEE}">
      <dsp:nvSpPr>
        <dsp:cNvPr id="0" name=""/>
        <dsp:cNvSpPr/>
      </dsp:nvSpPr>
      <dsp:spPr>
        <a:xfrm>
          <a:off x="3170877" y="2025193"/>
          <a:ext cx="2158188" cy="755300"/>
        </a:xfrm>
        <a:prstGeom prst="roundRect">
          <a:avLst>
            <a:gd name="adj" fmla="val 10000"/>
          </a:avLst>
        </a:prstGeom>
        <a:solidFill>
          <a:schemeClr val="accent4">
            <a:hueOff val="2076898"/>
            <a:satOff val="-27776"/>
            <a:lumOff val="51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Capture and Replay workload for performance testing and reporting</a:t>
          </a:r>
        </a:p>
      </dsp:txBody>
      <dsp:txXfrm>
        <a:off x="3192999" y="2047315"/>
        <a:ext cx="2113944" cy="711056"/>
      </dsp:txXfrm>
    </dsp:sp>
    <dsp:sp modelId="{0290703A-9219-47DD-8304-B3F8B17E721B}">
      <dsp:nvSpPr>
        <dsp:cNvPr id="0" name=""/>
        <dsp:cNvSpPr/>
      </dsp:nvSpPr>
      <dsp:spPr>
        <a:xfrm>
          <a:off x="3170877" y="2896693"/>
          <a:ext cx="2158188" cy="755300"/>
        </a:xfrm>
        <a:prstGeom prst="roundRect">
          <a:avLst>
            <a:gd name="adj" fmla="val 10000"/>
          </a:avLst>
        </a:prstGeom>
        <a:solidFill>
          <a:schemeClr val="accent4">
            <a:hueOff val="2492277"/>
            <a:satOff val="-33331"/>
            <a:lumOff val="6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Also reports on migration blockers because of failed T-SQL syntax</a:t>
          </a:r>
        </a:p>
      </dsp:txBody>
      <dsp:txXfrm>
        <a:off x="3192999" y="2918815"/>
        <a:ext cx="2113944" cy="711056"/>
      </dsp:txXfrm>
    </dsp:sp>
    <dsp:sp modelId="{AB6293DE-B5B5-4D19-97EF-5D33AE2BAC99}">
      <dsp:nvSpPr>
        <dsp:cNvPr id="0" name=""/>
        <dsp:cNvSpPr/>
      </dsp:nvSpPr>
      <dsp:spPr>
        <a:xfrm>
          <a:off x="5801170" y="0"/>
          <a:ext cx="2697736" cy="384455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t>QTA</a:t>
          </a:r>
        </a:p>
      </dsp:txBody>
      <dsp:txXfrm>
        <a:off x="5801170" y="0"/>
        <a:ext cx="2697736" cy="1153365"/>
      </dsp:txXfrm>
    </dsp:sp>
    <dsp:sp modelId="{010C7AA1-A178-4411-889D-D58F744F307C}">
      <dsp:nvSpPr>
        <dsp:cNvPr id="0" name=""/>
        <dsp:cNvSpPr/>
      </dsp:nvSpPr>
      <dsp:spPr>
        <a:xfrm>
          <a:off x="6070943" y="1153693"/>
          <a:ext cx="2158188" cy="755300"/>
        </a:xfrm>
        <a:prstGeom prst="roundRect">
          <a:avLst>
            <a:gd name="adj" fmla="val 10000"/>
          </a:avLst>
        </a:prstGeom>
        <a:solidFill>
          <a:schemeClr val="accent4">
            <a:hueOff val="2907657"/>
            <a:satOff val="-38887"/>
            <a:lumOff val="71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Upgrade Database Compatibility Model to desired state</a:t>
          </a:r>
        </a:p>
      </dsp:txBody>
      <dsp:txXfrm>
        <a:off x="6093065" y="1175815"/>
        <a:ext cx="2113944" cy="711056"/>
      </dsp:txXfrm>
    </dsp:sp>
    <dsp:sp modelId="{88EB8538-B356-42ED-A504-E1F2992A58DF}">
      <dsp:nvSpPr>
        <dsp:cNvPr id="0" name=""/>
        <dsp:cNvSpPr/>
      </dsp:nvSpPr>
      <dsp:spPr>
        <a:xfrm>
          <a:off x="6070943" y="2025193"/>
          <a:ext cx="2158188" cy="755300"/>
        </a:xfrm>
        <a:prstGeom prst="roundRect">
          <a:avLst>
            <a:gd name="adj" fmla="val 10000"/>
          </a:avLst>
        </a:prstGeom>
        <a:solidFill>
          <a:schemeClr val="accent4">
            <a:hueOff val="3323036"/>
            <a:satOff val="-44442"/>
            <a:lumOff val="81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Detects workload regressions, and tests CE model variations (subsets)</a:t>
          </a:r>
        </a:p>
      </dsp:txBody>
      <dsp:txXfrm>
        <a:off x="6093065" y="2047315"/>
        <a:ext cx="2113944" cy="711056"/>
      </dsp:txXfrm>
    </dsp:sp>
    <dsp:sp modelId="{AB8D807A-351B-4A0D-A905-81D5B219DCE7}">
      <dsp:nvSpPr>
        <dsp:cNvPr id="0" name=""/>
        <dsp:cNvSpPr/>
      </dsp:nvSpPr>
      <dsp:spPr>
        <a:xfrm>
          <a:off x="6070943" y="2896693"/>
          <a:ext cx="2158188" cy="755300"/>
        </a:xfrm>
        <a:prstGeom prst="roundRect">
          <a:avLst>
            <a:gd name="adj" fmla="val 10000"/>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Provides tangible recommendations for tuning queries without reverting DB </a:t>
          </a:r>
          <a:r>
            <a:rPr lang="en-US" sz="1000" kern="1200" dirty="0" err="1">
              <a:solidFill>
                <a:schemeClr val="bg2"/>
              </a:solidFill>
            </a:rPr>
            <a:t>compat</a:t>
          </a:r>
          <a:endParaRPr lang="en-US" sz="1000" kern="1200" dirty="0">
            <a:solidFill>
              <a:schemeClr val="bg2"/>
            </a:solidFill>
          </a:endParaRPr>
        </a:p>
      </dsp:txBody>
      <dsp:txXfrm>
        <a:off x="6093065" y="2918815"/>
        <a:ext cx="2113944" cy="711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E34D9-7EEA-4599-BB0A-67C67AFD7EE0}">
      <dsp:nvSpPr>
        <dsp:cNvPr id="0" name=""/>
        <dsp:cNvSpPr/>
      </dsp:nvSpPr>
      <dsp:spPr>
        <a:xfrm>
          <a:off x="1000" y="1197616"/>
          <a:ext cx="3902562" cy="164235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2"/>
              </a:solidFill>
            </a:rPr>
            <a:t>Stop certifying for any given platform (Cloud, on-prem)!</a:t>
          </a:r>
        </a:p>
      </dsp:txBody>
      <dsp:txXfrm>
        <a:off x="49103" y="1245719"/>
        <a:ext cx="3806356" cy="1546153"/>
      </dsp:txXfrm>
    </dsp:sp>
    <dsp:sp modelId="{229EBB6B-392D-43F2-BB82-99F540E131C7}">
      <dsp:nvSpPr>
        <dsp:cNvPr id="0" name=""/>
        <dsp:cNvSpPr/>
      </dsp:nvSpPr>
      <dsp:spPr>
        <a:xfrm>
          <a:off x="4293819" y="1197616"/>
          <a:ext cx="3902562" cy="168766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2"/>
              </a:solidFill>
            </a:rPr>
            <a:t>Stop certifying for a named SQL Server version!</a:t>
          </a:r>
        </a:p>
      </dsp:txBody>
      <dsp:txXfrm>
        <a:off x="4343249" y="1247046"/>
        <a:ext cx="3803702" cy="1588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B1819-2A72-498E-8075-433B7396B3BB}">
      <dsp:nvSpPr>
        <dsp:cNvPr id="0" name=""/>
        <dsp:cNvSpPr/>
      </dsp:nvSpPr>
      <dsp:spPr>
        <a:xfrm>
          <a:off x="0" y="268809"/>
          <a:ext cx="8199884" cy="11255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bg2"/>
              </a:solidFill>
            </a:rPr>
            <a:t>Simplified application certification on-premise and Azure (e.g. Azure SQL DB MI).</a:t>
          </a:r>
        </a:p>
      </dsp:txBody>
      <dsp:txXfrm>
        <a:off x="54944" y="323753"/>
        <a:ext cx="8089996" cy="1015652"/>
      </dsp:txXfrm>
    </dsp:sp>
    <dsp:sp modelId="{360A938E-74E5-4CB0-8313-6D778294DC64}">
      <dsp:nvSpPr>
        <dsp:cNvPr id="0" name=""/>
        <dsp:cNvSpPr/>
      </dsp:nvSpPr>
      <dsp:spPr>
        <a:xfrm>
          <a:off x="0" y="1469230"/>
          <a:ext cx="8199884" cy="1125540"/>
        </a:xfrm>
        <a:prstGeom prst="roundRect">
          <a:avLst/>
        </a:prstGeom>
        <a:solidFill>
          <a:schemeClr val="accent4">
            <a:hueOff val="1869208"/>
            <a:satOff val="-24999"/>
            <a:lumOff val="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solidFill>
                <a:schemeClr val="bg2"/>
              </a:solidFill>
            </a:rPr>
            <a:t>Ability to provide customer a choice of latest SQL Server platform based on certified DB </a:t>
          </a:r>
          <a:r>
            <a:rPr lang="en-US" sz="2600" kern="1200" err="1">
              <a:solidFill>
                <a:schemeClr val="bg2"/>
              </a:solidFill>
            </a:rPr>
            <a:t>compat</a:t>
          </a:r>
          <a:r>
            <a:rPr lang="en-US" sz="2600" kern="1200">
              <a:solidFill>
                <a:schemeClr val="bg2"/>
              </a:solidFill>
            </a:rPr>
            <a:t> level.</a:t>
          </a:r>
        </a:p>
      </dsp:txBody>
      <dsp:txXfrm>
        <a:off x="54944" y="1524174"/>
        <a:ext cx="8089996" cy="1015652"/>
      </dsp:txXfrm>
    </dsp:sp>
    <dsp:sp modelId="{69CF9BFE-9525-4642-9135-CE5B6FC44553}">
      <dsp:nvSpPr>
        <dsp:cNvPr id="0" name=""/>
        <dsp:cNvSpPr/>
      </dsp:nvSpPr>
      <dsp:spPr>
        <a:xfrm>
          <a:off x="0" y="2669650"/>
          <a:ext cx="8199884" cy="1125540"/>
        </a:xfrm>
        <a:prstGeom prst="roundRect">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solidFill>
                <a:schemeClr val="bg2"/>
              </a:solidFill>
            </a:rPr>
            <a:t>Improved risk management by decoupling application upgrade cycles from Database upgrade cycles.</a:t>
          </a:r>
        </a:p>
      </dsp:txBody>
      <dsp:txXfrm>
        <a:off x="54944" y="2724594"/>
        <a:ext cx="8089996" cy="10156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31562-68F0-4B19-9C9B-11EDABF5C6C2}">
      <dsp:nvSpPr>
        <dsp:cNvPr id="0" name=""/>
        <dsp:cNvSpPr/>
      </dsp:nvSpPr>
      <dsp:spPr>
        <a:xfrm>
          <a:off x="0" y="0"/>
          <a:ext cx="7645743" cy="121545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solidFill>
            </a:rPr>
            <a:t>Microsoft Database Compatibility Level </a:t>
          </a:r>
          <a:r>
            <a:rPr lang="en-US" sz="3000" u="sng" kern="1200" dirty="0">
              <a:solidFill>
                <a:schemeClr val="bg2"/>
              </a:solidFill>
            </a:rPr>
            <a:t>Protection</a:t>
          </a:r>
          <a:endParaRPr lang="en-US" sz="3000" kern="1200" dirty="0">
            <a:solidFill>
              <a:schemeClr val="bg2"/>
            </a:solidFill>
          </a:endParaRPr>
        </a:p>
      </dsp:txBody>
      <dsp:txXfrm>
        <a:off x="35599" y="35599"/>
        <a:ext cx="7574545" cy="1144258"/>
      </dsp:txXfrm>
    </dsp:sp>
    <dsp:sp modelId="{BB60262A-7260-41EC-A300-83A70430AB88}">
      <dsp:nvSpPr>
        <dsp:cNvPr id="0" name=""/>
        <dsp:cNvSpPr/>
      </dsp:nvSpPr>
      <dsp:spPr>
        <a:xfrm>
          <a:off x="2749" y="1470494"/>
          <a:ext cx="2413429" cy="215010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bg2"/>
              </a:solidFill>
            </a:rPr>
            <a:t>Full Functional protection once assessment tools runs clean with no errors.</a:t>
          </a:r>
        </a:p>
      </dsp:txBody>
      <dsp:txXfrm>
        <a:off x="65724" y="1533469"/>
        <a:ext cx="2287479" cy="2024159"/>
      </dsp:txXfrm>
    </dsp:sp>
    <dsp:sp modelId="{7818A2DF-6CC5-48A1-A1AD-474D3C9CEE83}">
      <dsp:nvSpPr>
        <dsp:cNvPr id="0" name=""/>
        <dsp:cNvSpPr/>
      </dsp:nvSpPr>
      <dsp:spPr>
        <a:xfrm>
          <a:off x="2618906" y="1470494"/>
          <a:ext cx="2413429" cy="215010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bg2"/>
              </a:solidFill>
            </a:rPr>
            <a:t>Query Plan shape protection on comparable hardware.</a:t>
          </a:r>
        </a:p>
      </dsp:txBody>
      <dsp:txXfrm>
        <a:off x="2681881" y="1533469"/>
        <a:ext cx="2287479" cy="2024159"/>
      </dsp:txXfrm>
    </dsp:sp>
    <dsp:sp modelId="{3B92D154-099C-4BE2-9BB9-C48EC9DD153F}">
      <dsp:nvSpPr>
        <dsp:cNvPr id="0" name=""/>
        <dsp:cNvSpPr/>
      </dsp:nvSpPr>
      <dsp:spPr>
        <a:xfrm>
          <a:off x="5235064" y="1470494"/>
          <a:ext cx="2413429" cy="215010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bg2"/>
              </a:solidFill>
            </a:rPr>
            <a:t>Maintaining backward compatibility is very important to SQL Server team.</a:t>
          </a:r>
        </a:p>
      </dsp:txBody>
      <dsp:txXfrm>
        <a:off x="5298039" y="1533469"/>
        <a:ext cx="2287479" cy="20241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387F4-C0E2-4E1D-9570-3478B8894CB7}">
      <dsp:nvSpPr>
        <dsp:cNvPr id="0" name=""/>
        <dsp:cNvSpPr/>
      </dsp:nvSpPr>
      <dsp:spPr>
        <a:xfrm>
          <a:off x="614355" y="171151"/>
          <a:ext cx="2411041" cy="2411041"/>
        </a:xfrm>
        <a:prstGeom prst="pie">
          <a:avLst>
            <a:gd name="adj1" fmla="val 16200000"/>
            <a:gd name="adj2" fmla="val 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Functional &amp; Performance tests</a:t>
          </a:r>
        </a:p>
      </dsp:txBody>
      <dsp:txXfrm>
        <a:off x="1894216" y="670869"/>
        <a:ext cx="889789" cy="660166"/>
      </dsp:txXfrm>
    </dsp:sp>
    <dsp:sp modelId="{FBE7D708-6BCE-4231-9A30-12C8CB955A71}">
      <dsp:nvSpPr>
        <dsp:cNvPr id="0" name=""/>
        <dsp:cNvSpPr/>
      </dsp:nvSpPr>
      <dsp:spPr>
        <a:xfrm>
          <a:off x="614355" y="252094"/>
          <a:ext cx="2411041" cy="2411041"/>
        </a:xfrm>
        <a:prstGeom prst="pie">
          <a:avLst>
            <a:gd name="adj1" fmla="val 0"/>
            <a:gd name="adj2" fmla="val 5400000"/>
          </a:avLst>
        </a:prstGeom>
        <a:solidFill>
          <a:schemeClr val="accent4">
            <a:hueOff val="1246139"/>
            <a:satOff val="-16666"/>
            <a:lumOff val="30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Optimize</a:t>
          </a:r>
        </a:p>
      </dsp:txBody>
      <dsp:txXfrm>
        <a:off x="1894216" y="1503252"/>
        <a:ext cx="889789" cy="660166"/>
      </dsp:txXfrm>
    </dsp:sp>
    <dsp:sp modelId="{161CC5B2-4DBF-4E39-863B-169E51DAD8BE}">
      <dsp:nvSpPr>
        <dsp:cNvPr id="0" name=""/>
        <dsp:cNvSpPr/>
      </dsp:nvSpPr>
      <dsp:spPr>
        <a:xfrm>
          <a:off x="533412" y="252094"/>
          <a:ext cx="2411041" cy="2411041"/>
        </a:xfrm>
        <a:prstGeom prst="pie">
          <a:avLst>
            <a:gd name="adj1" fmla="val 5400000"/>
            <a:gd name="adj2" fmla="val 10800000"/>
          </a:avLst>
        </a:prstGeom>
        <a:solidFill>
          <a:schemeClr val="accent4">
            <a:hueOff val="2492277"/>
            <a:satOff val="-33331"/>
            <a:lumOff val="6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Migrate schema, objects &amp; data</a:t>
          </a:r>
        </a:p>
      </dsp:txBody>
      <dsp:txXfrm>
        <a:off x="774804" y="1503252"/>
        <a:ext cx="889789" cy="660166"/>
      </dsp:txXfrm>
    </dsp:sp>
    <dsp:sp modelId="{E3CA9FF5-619C-4A9C-A8BF-826C0DB3B617}">
      <dsp:nvSpPr>
        <dsp:cNvPr id="0" name=""/>
        <dsp:cNvSpPr/>
      </dsp:nvSpPr>
      <dsp:spPr>
        <a:xfrm>
          <a:off x="533412" y="171151"/>
          <a:ext cx="2411041" cy="2411041"/>
        </a:xfrm>
        <a:prstGeom prst="pie">
          <a:avLst>
            <a:gd name="adj1" fmla="val 10800000"/>
            <a:gd name="adj2" fmla="val 16200000"/>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Remediate applications</a:t>
          </a:r>
        </a:p>
      </dsp:txBody>
      <dsp:txXfrm>
        <a:off x="774804" y="670869"/>
        <a:ext cx="889789" cy="660166"/>
      </dsp:txXfrm>
    </dsp:sp>
    <dsp:sp modelId="{3394DA96-A318-401B-8C1A-43128E93AA9D}">
      <dsp:nvSpPr>
        <dsp:cNvPr id="0" name=""/>
        <dsp:cNvSpPr/>
      </dsp:nvSpPr>
      <dsp:spPr>
        <a:xfrm>
          <a:off x="465100" y="21897"/>
          <a:ext cx="2709551" cy="2709551"/>
        </a:xfrm>
        <a:prstGeom prst="circularArrow">
          <a:avLst>
            <a:gd name="adj1" fmla="val 5085"/>
            <a:gd name="adj2" fmla="val 327528"/>
            <a:gd name="adj3" fmla="val 21272472"/>
            <a:gd name="adj4" fmla="val 162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85F544-9ECC-4570-A562-0145C20D2D9B}">
      <dsp:nvSpPr>
        <dsp:cNvPr id="0" name=""/>
        <dsp:cNvSpPr/>
      </dsp:nvSpPr>
      <dsp:spPr>
        <a:xfrm>
          <a:off x="465100" y="102839"/>
          <a:ext cx="2709551" cy="2709551"/>
        </a:xfrm>
        <a:prstGeom prst="circularArrow">
          <a:avLst>
            <a:gd name="adj1" fmla="val 5085"/>
            <a:gd name="adj2" fmla="val 327528"/>
            <a:gd name="adj3" fmla="val 5072472"/>
            <a:gd name="adj4" fmla="val 0"/>
            <a:gd name="adj5" fmla="val 5932"/>
          </a:avLst>
        </a:prstGeom>
        <a:solidFill>
          <a:schemeClr val="accent4">
            <a:hueOff val="1246139"/>
            <a:satOff val="-16666"/>
            <a:lumOff val="307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11C6A7-1072-4198-BB90-78DC4DA13D67}">
      <dsp:nvSpPr>
        <dsp:cNvPr id="0" name=""/>
        <dsp:cNvSpPr/>
      </dsp:nvSpPr>
      <dsp:spPr>
        <a:xfrm>
          <a:off x="384158" y="102839"/>
          <a:ext cx="2709551" cy="2709551"/>
        </a:xfrm>
        <a:prstGeom prst="circularArrow">
          <a:avLst>
            <a:gd name="adj1" fmla="val 5085"/>
            <a:gd name="adj2" fmla="val 327528"/>
            <a:gd name="adj3" fmla="val 10472472"/>
            <a:gd name="adj4" fmla="val 5400000"/>
            <a:gd name="adj5" fmla="val 5932"/>
          </a:avLst>
        </a:prstGeom>
        <a:solidFill>
          <a:schemeClr val="accent4">
            <a:hueOff val="2492277"/>
            <a:satOff val="-33331"/>
            <a:lumOff val="614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2EFE32-674B-4EB8-ABF8-2B0FA0EB1009}">
      <dsp:nvSpPr>
        <dsp:cNvPr id="0" name=""/>
        <dsp:cNvSpPr/>
      </dsp:nvSpPr>
      <dsp:spPr>
        <a:xfrm>
          <a:off x="384158" y="21897"/>
          <a:ext cx="2709551" cy="2709551"/>
        </a:xfrm>
        <a:prstGeom prst="circularArrow">
          <a:avLst>
            <a:gd name="adj1" fmla="val 5085"/>
            <a:gd name="adj2" fmla="val 327528"/>
            <a:gd name="adj3" fmla="val 15872472"/>
            <a:gd name="adj4" fmla="val 10800000"/>
            <a:gd name="adj5" fmla="val 5932"/>
          </a:avLst>
        </a:prstGeom>
        <a:solidFill>
          <a:schemeClr val="accent4">
            <a:hueOff val="3738416"/>
            <a:satOff val="-49997"/>
            <a:lumOff val="9216"/>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93C8B-5758-404D-9263-2B99307E0FC0}">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CF5B1-E249-4DC2-BD9B-1CAB024DE095}">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4638F0-25CD-471B-A966-A7DC572B3746}">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2BC714-F859-434A-BDC8-C64FE57FAD44}">
      <dsp:nvSpPr>
        <dsp:cNvPr id="0" name=""/>
        <dsp:cNvSpPr/>
      </dsp:nvSpPr>
      <dsp:spPr>
        <a:xfrm>
          <a:off x="331051" y="1005085"/>
          <a:ext cx="2053828" cy="205382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1DD44-0594-4444-B0CE-56BB0AA8D4BF}">
      <dsp:nvSpPr>
        <dsp:cNvPr id="0" name=""/>
        <dsp:cNvSpPr/>
      </dsp:nvSpPr>
      <dsp:spPr>
        <a:xfrm>
          <a:off x="2385427" y="970"/>
          <a:ext cx="1149748" cy="114974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Discover</a:t>
          </a:r>
        </a:p>
      </dsp:txBody>
      <dsp:txXfrm>
        <a:off x="2553804" y="169347"/>
        <a:ext cx="812994" cy="812994"/>
      </dsp:txXfrm>
    </dsp:sp>
    <dsp:sp modelId="{A6877B72-D67B-4CB1-A8CE-9F7037E46D86}">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Microsoft Assessment and Planning Toolkit (MAP)</a:t>
          </a:r>
        </a:p>
      </dsp:txBody>
      <dsp:txXfrm>
        <a:off x="3650150" y="970"/>
        <a:ext cx="1724622" cy="1149748"/>
      </dsp:txXfrm>
    </dsp:sp>
    <dsp:sp modelId="{51DD3555-DEE8-4370-89AA-2C0C7D03D648}">
      <dsp:nvSpPr>
        <dsp:cNvPr id="0" name=""/>
        <dsp:cNvSpPr/>
      </dsp:nvSpPr>
      <dsp:spPr>
        <a:xfrm>
          <a:off x="2775602" y="1457125"/>
          <a:ext cx="1149748" cy="114974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Assess</a:t>
          </a:r>
        </a:p>
      </dsp:txBody>
      <dsp:txXfrm>
        <a:off x="2943979" y="1625502"/>
        <a:ext cx="812994" cy="812994"/>
      </dsp:txXfrm>
    </dsp:sp>
    <dsp:sp modelId="{DF452D8B-7B66-418F-B2D8-F72E935B71C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Database Migration Assistant (DMA)</a:t>
          </a:r>
        </a:p>
      </dsp:txBody>
      <dsp:txXfrm>
        <a:off x="4040326" y="1457125"/>
        <a:ext cx="1724622" cy="1149748"/>
      </dsp:txXfrm>
    </dsp:sp>
    <dsp:sp modelId="{8610EC74-EA43-4484-AC86-13720478C176}">
      <dsp:nvSpPr>
        <dsp:cNvPr id="0" name=""/>
        <dsp:cNvSpPr/>
      </dsp:nvSpPr>
      <dsp:spPr>
        <a:xfrm>
          <a:off x="2385427" y="2913280"/>
          <a:ext cx="1149748" cy="114974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Test</a:t>
          </a:r>
        </a:p>
      </dsp:txBody>
      <dsp:txXfrm>
        <a:off x="2553804" y="3081657"/>
        <a:ext cx="812994" cy="812994"/>
      </dsp:txXfrm>
    </dsp:sp>
    <dsp:sp modelId="{10A73A4C-D70B-4ECE-99FA-A32D95C012E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Database Experimentation Assistant (DEA)</a:t>
          </a:r>
        </a:p>
      </dsp:txBody>
      <dsp:txXfrm>
        <a:off x="3650150" y="2913280"/>
        <a:ext cx="1724622" cy="11497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79F53-AE56-4717-8580-7C028106AF3B}">
      <dsp:nvSpPr>
        <dsp:cNvPr id="0" name=""/>
        <dsp:cNvSpPr/>
      </dsp:nvSpPr>
      <dsp:spPr>
        <a:xfrm>
          <a:off x="-5040062" y="-772458"/>
          <a:ext cx="6004562" cy="6004562"/>
        </a:xfrm>
        <a:prstGeom prst="blockArc">
          <a:avLst>
            <a:gd name="adj1" fmla="val 18900000"/>
            <a:gd name="adj2" fmla="val 2700000"/>
            <a:gd name="adj3" fmla="val 360"/>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AB11C-F678-4A9B-B20D-857B4998AA49}">
      <dsp:nvSpPr>
        <dsp:cNvPr id="0" name=""/>
        <dsp:cNvSpPr/>
      </dsp:nvSpPr>
      <dsp:spPr>
        <a:xfrm>
          <a:off x="312844" y="202735"/>
          <a:ext cx="5343116" cy="40529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Which SQL Server versions do I have?</a:t>
          </a:r>
        </a:p>
      </dsp:txBody>
      <dsp:txXfrm>
        <a:off x="312844" y="202735"/>
        <a:ext cx="5343116" cy="405292"/>
      </dsp:txXfrm>
    </dsp:sp>
    <dsp:sp modelId="{F4683F90-159D-459B-87D5-33100EC9B65A}">
      <dsp:nvSpPr>
        <dsp:cNvPr id="0" name=""/>
        <dsp:cNvSpPr/>
      </dsp:nvSpPr>
      <dsp:spPr>
        <a:xfrm>
          <a:off x="59536" y="152073"/>
          <a:ext cx="506615" cy="506615"/>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7C038F-7433-4714-B3DF-0B8C9B345762}">
      <dsp:nvSpPr>
        <dsp:cNvPr id="0" name=""/>
        <dsp:cNvSpPr/>
      </dsp:nvSpPr>
      <dsp:spPr>
        <a:xfrm>
          <a:off x="679872" y="811031"/>
          <a:ext cx="4976087" cy="405292"/>
        </a:xfrm>
        <a:prstGeom prst="rect">
          <a:avLst/>
        </a:prstGeom>
        <a:solidFill>
          <a:schemeClr val="accent4">
            <a:hueOff val="623069"/>
            <a:satOff val="-8333"/>
            <a:lumOff val="15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Which Editions am I running?</a:t>
          </a:r>
        </a:p>
      </dsp:txBody>
      <dsp:txXfrm>
        <a:off x="679872" y="811031"/>
        <a:ext cx="4976087" cy="405292"/>
      </dsp:txXfrm>
    </dsp:sp>
    <dsp:sp modelId="{C7468ACD-F8F4-4B8B-9755-33B48A198669}">
      <dsp:nvSpPr>
        <dsp:cNvPr id="0" name=""/>
        <dsp:cNvSpPr/>
      </dsp:nvSpPr>
      <dsp:spPr>
        <a:xfrm>
          <a:off x="426565" y="760369"/>
          <a:ext cx="506615" cy="506615"/>
        </a:xfrm>
        <a:prstGeom prst="ellipse">
          <a:avLst/>
        </a:prstGeom>
        <a:solidFill>
          <a:schemeClr val="lt1">
            <a:hueOff val="0"/>
            <a:satOff val="0"/>
            <a:lumOff val="0"/>
            <a:alphaOff val="0"/>
          </a:schemeClr>
        </a:solidFill>
        <a:ln w="25400" cap="flat" cmpd="sng" algn="ctr">
          <a:solidFill>
            <a:schemeClr val="accent4">
              <a:hueOff val="623069"/>
              <a:satOff val="-8333"/>
              <a:lumOff val="1536"/>
              <a:alphaOff val="0"/>
            </a:schemeClr>
          </a:solidFill>
          <a:prstDash val="solid"/>
        </a:ln>
        <a:effectLst/>
      </dsp:spPr>
      <dsp:style>
        <a:lnRef idx="2">
          <a:scrgbClr r="0" g="0" b="0"/>
        </a:lnRef>
        <a:fillRef idx="1">
          <a:scrgbClr r="0" g="0" b="0"/>
        </a:fillRef>
        <a:effectRef idx="0">
          <a:scrgbClr r="0" g="0" b="0"/>
        </a:effectRef>
        <a:fontRef idx="minor"/>
      </dsp:style>
    </dsp:sp>
    <dsp:sp modelId="{4CCA77BD-C7AF-4FED-88D9-FA70FC8B72B5}">
      <dsp:nvSpPr>
        <dsp:cNvPr id="0" name=""/>
        <dsp:cNvSpPr/>
      </dsp:nvSpPr>
      <dsp:spPr>
        <a:xfrm>
          <a:off x="881002" y="1418880"/>
          <a:ext cx="4774957" cy="405292"/>
        </a:xfrm>
        <a:prstGeom prst="rect">
          <a:avLst/>
        </a:prstGeom>
        <a:solidFill>
          <a:schemeClr val="accent4">
            <a:hueOff val="1246139"/>
            <a:satOff val="-16666"/>
            <a:lumOff val="30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Which SQL Server components are installed?</a:t>
          </a:r>
        </a:p>
      </dsp:txBody>
      <dsp:txXfrm>
        <a:off x="881002" y="1418880"/>
        <a:ext cx="4774957" cy="405292"/>
      </dsp:txXfrm>
    </dsp:sp>
    <dsp:sp modelId="{8BA05216-5335-41AC-B3D9-4D1925B70402}">
      <dsp:nvSpPr>
        <dsp:cNvPr id="0" name=""/>
        <dsp:cNvSpPr/>
      </dsp:nvSpPr>
      <dsp:spPr>
        <a:xfrm>
          <a:off x="627695" y="1368219"/>
          <a:ext cx="506615" cy="506615"/>
        </a:xfrm>
        <a:prstGeom prst="ellipse">
          <a:avLst/>
        </a:prstGeom>
        <a:solidFill>
          <a:schemeClr val="lt1">
            <a:hueOff val="0"/>
            <a:satOff val="0"/>
            <a:lumOff val="0"/>
            <a:alphaOff val="0"/>
          </a:schemeClr>
        </a:solidFill>
        <a:ln w="25400" cap="flat" cmpd="sng" algn="ctr">
          <a:solidFill>
            <a:schemeClr val="accent4">
              <a:hueOff val="1246139"/>
              <a:satOff val="-16666"/>
              <a:lumOff val="3072"/>
              <a:alphaOff val="0"/>
            </a:schemeClr>
          </a:solidFill>
          <a:prstDash val="solid"/>
        </a:ln>
        <a:effectLst/>
      </dsp:spPr>
      <dsp:style>
        <a:lnRef idx="2">
          <a:scrgbClr r="0" g="0" b="0"/>
        </a:lnRef>
        <a:fillRef idx="1">
          <a:scrgbClr r="0" g="0" b="0"/>
        </a:fillRef>
        <a:effectRef idx="0">
          <a:scrgbClr r="0" g="0" b="0"/>
        </a:effectRef>
        <a:fontRef idx="minor"/>
      </dsp:style>
    </dsp:sp>
    <dsp:sp modelId="{F7D371D5-7769-4280-81F0-ADF7E1513A1D}">
      <dsp:nvSpPr>
        <dsp:cNvPr id="0" name=""/>
        <dsp:cNvSpPr/>
      </dsp:nvSpPr>
      <dsp:spPr>
        <a:xfrm>
          <a:off x="945221" y="2027176"/>
          <a:ext cx="4710738" cy="405292"/>
        </a:xfrm>
        <a:prstGeom prst="rect">
          <a:avLst/>
        </a:prstGeom>
        <a:solidFill>
          <a:schemeClr val="accent4">
            <a:hueOff val="1869208"/>
            <a:satOff val="-24999"/>
            <a:lumOff val="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How many cores are on each server?</a:t>
          </a:r>
        </a:p>
      </dsp:txBody>
      <dsp:txXfrm>
        <a:off x="945221" y="2027176"/>
        <a:ext cx="4710738" cy="405292"/>
      </dsp:txXfrm>
    </dsp:sp>
    <dsp:sp modelId="{585DC1A7-9955-46AA-810B-F5EEF76A9B85}">
      <dsp:nvSpPr>
        <dsp:cNvPr id="0" name=""/>
        <dsp:cNvSpPr/>
      </dsp:nvSpPr>
      <dsp:spPr>
        <a:xfrm>
          <a:off x="691913" y="1976514"/>
          <a:ext cx="506615" cy="506615"/>
        </a:xfrm>
        <a:prstGeom prst="ellipse">
          <a:avLst/>
        </a:prstGeom>
        <a:solidFill>
          <a:schemeClr val="lt1">
            <a:hueOff val="0"/>
            <a:satOff val="0"/>
            <a:lumOff val="0"/>
            <a:alphaOff val="0"/>
          </a:schemeClr>
        </a:solidFill>
        <a:ln w="25400" cap="flat" cmpd="sng" algn="ctr">
          <a:solidFill>
            <a:schemeClr val="accent4">
              <a:hueOff val="1869208"/>
              <a:satOff val="-24999"/>
              <a:lumOff val="4608"/>
              <a:alphaOff val="0"/>
            </a:schemeClr>
          </a:solidFill>
          <a:prstDash val="solid"/>
        </a:ln>
        <a:effectLst/>
      </dsp:spPr>
      <dsp:style>
        <a:lnRef idx="2">
          <a:scrgbClr r="0" g="0" b="0"/>
        </a:lnRef>
        <a:fillRef idx="1">
          <a:scrgbClr r="0" g="0" b="0"/>
        </a:fillRef>
        <a:effectRef idx="0">
          <a:scrgbClr r="0" g="0" b="0"/>
        </a:effectRef>
        <a:fontRef idx="minor"/>
      </dsp:style>
    </dsp:sp>
    <dsp:sp modelId="{C98BA003-B4B5-48FF-9F5A-C7C7063F84B7}">
      <dsp:nvSpPr>
        <dsp:cNvPr id="0" name=""/>
        <dsp:cNvSpPr/>
      </dsp:nvSpPr>
      <dsp:spPr>
        <a:xfrm>
          <a:off x="881002" y="2635471"/>
          <a:ext cx="4774957" cy="405292"/>
        </a:xfrm>
        <a:prstGeom prst="rect">
          <a:avLst/>
        </a:prstGeom>
        <a:solidFill>
          <a:schemeClr val="accent4">
            <a:hueOff val="2492277"/>
            <a:satOff val="-33331"/>
            <a:lumOff val="6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How many databases are in each instance?</a:t>
          </a:r>
        </a:p>
      </dsp:txBody>
      <dsp:txXfrm>
        <a:off x="881002" y="2635471"/>
        <a:ext cx="4774957" cy="405292"/>
      </dsp:txXfrm>
    </dsp:sp>
    <dsp:sp modelId="{D514B615-154C-407A-950C-BA8067487152}">
      <dsp:nvSpPr>
        <dsp:cNvPr id="0" name=""/>
        <dsp:cNvSpPr/>
      </dsp:nvSpPr>
      <dsp:spPr>
        <a:xfrm>
          <a:off x="627695" y="2584810"/>
          <a:ext cx="506615" cy="506615"/>
        </a:xfrm>
        <a:prstGeom prst="ellipse">
          <a:avLst/>
        </a:prstGeom>
        <a:solidFill>
          <a:schemeClr val="lt1">
            <a:hueOff val="0"/>
            <a:satOff val="0"/>
            <a:lumOff val="0"/>
            <a:alphaOff val="0"/>
          </a:schemeClr>
        </a:solidFill>
        <a:ln w="25400" cap="flat" cmpd="sng" algn="ctr">
          <a:solidFill>
            <a:schemeClr val="accent4">
              <a:hueOff val="2492277"/>
              <a:satOff val="-33331"/>
              <a:lumOff val="6144"/>
              <a:alphaOff val="0"/>
            </a:schemeClr>
          </a:solidFill>
          <a:prstDash val="solid"/>
        </a:ln>
        <a:effectLst/>
      </dsp:spPr>
      <dsp:style>
        <a:lnRef idx="2">
          <a:scrgbClr r="0" g="0" b="0"/>
        </a:lnRef>
        <a:fillRef idx="1">
          <a:scrgbClr r="0" g="0" b="0"/>
        </a:fillRef>
        <a:effectRef idx="0">
          <a:scrgbClr r="0" g="0" b="0"/>
        </a:effectRef>
        <a:fontRef idx="minor"/>
      </dsp:style>
    </dsp:sp>
    <dsp:sp modelId="{1930C842-2890-4202-980C-13C15300E9B1}">
      <dsp:nvSpPr>
        <dsp:cNvPr id="0" name=""/>
        <dsp:cNvSpPr/>
      </dsp:nvSpPr>
      <dsp:spPr>
        <a:xfrm>
          <a:off x="679872" y="3243321"/>
          <a:ext cx="4976087" cy="405292"/>
        </a:xfrm>
        <a:prstGeom prst="rect">
          <a:avLst/>
        </a:prstGeom>
        <a:solidFill>
          <a:schemeClr val="accent4">
            <a:hueOff val="3115346"/>
            <a:satOff val="-41664"/>
            <a:lumOff val="7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What are the sizes of all my databases?</a:t>
          </a:r>
        </a:p>
      </dsp:txBody>
      <dsp:txXfrm>
        <a:off x="679872" y="3243321"/>
        <a:ext cx="4976087" cy="405292"/>
      </dsp:txXfrm>
    </dsp:sp>
    <dsp:sp modelId="{13513C15-D24A-4568-8808-07C8CBE13D96}">
      <dsp:nvSpPr>
        <dsp:cNvPr id="0" name=""/>
        <dsp:cNvSpPr/>
      </dsp:nvSpPr>
      <dsp:spPr>
        <a:xfrm>
          <a:off x="426565" y="3192659"/>
          <a:ext cx="506615" cy="506615"/>
        </a:xfrm>
        <a:prstGeom prst="ellipse">
          <a:avLst/>
        </a:prstGeom>
        <a:solidFill>
          <a:schemeClr val="lt1">
            <a:hueOff val="0"/>
            <a:satOff val="0"/>
            <a:lumOff val="0"/>
            <a:alphaOff val="0"/>
          </a:schemeClr>
        </a:solidFill>
        <a:ln w="25400" cap="flat" cmpd="sng" algn="ctr">
          <a:solidFill>
            <a:schemeClr val="accent4">
              <a:hueOff val="3115346"/>
              <a:satOff val="-41664"/>
              <a:lumOff val="7680"/>
              <a:alphaOff val="0"/>
            </a:schemeClr>
          </a:solidFill>
          <a:prstDash val="solid"/>
        </a:ln>
        <a:effectLst/>
      </dsp:spPr>
      <dsp:style>
        <a:lnRef idx="2">
          <a:scrgbClr r="0" g="0" b="0"/>
        </a:lnRef>
        <a:fillRef idx="1">
          <a:scrgbClr r="0" g="0" b="0"/>
        </a:fillRef>
        <a:effectRef idx="0">
          <a:scrgbClr r="0" g="0" b="0"/>
        </a:effectRef>
        <a:fontRef idx="minor"/>
      </dsp:style>
    </dsp:sp>
    <dsp:sp modelId="{F5E84F9C-A8E1-4170-BD10-0F136E13257F}">
      <dsp:nvSpPr>
        <dsp:cNvPr id="0" name=""/>
        <dsp:cNvSpPr/>
      </dsp:nvSpPr>
      <dsp:spPr>
        <a:xfrm>
          <a:off x="312844" y="3851617"/>
          <a:ext cx="5343116" cy="405292"/>
        </a:xfrm>
        <a:prstGeom prst="rect">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What are the settings for each instance and database?</a:t>
          </a:r>
        </a:p>
      </dsp:txBody>
      <dsp:txXfrm>
        <a:off x="312844" y="3851617"/>
        <a:ext cx="5343116" cy="405292"/>
      </dsp:txXfrm>
    </dsp:sp>
    <dsp:sp modelId="{CE607497-9B97-44F7-B049-EF4B59F53F9A}">
      <dsp:nvSpPr>
        <dsp:cNvPr id="0" name=""/>
        <dsp:cNvSpPr/>
      </dsp:nvSpPr>
      <dsp:spPr>
        <a:xfrm>
          <a:off x="59536" y="3800955"/>
          <a:ext cx="506615" cy="506615"/>
        </a:xfrm>
        <a:prstGeom prst="ellipse">
          <a:avLst/>
        </a:prstGeom>
        <a:solidFill>
          <a:schemeClr val="lt1">
            <a:hueOff val="0"/>
            <a:satOff val="0"/>
            <a:lumOff val="0"/>
            <a:alphaOff val="0"/>
          </a:schemeClr>
        </a:solidFill>
        <a:ln w="25400" cap="flat" cmpd="sng" algn="ctr">
          <a:solidFill>
            <a:schemeClr val="accent4">
              <a:hueOff val="3738416"/>
              <a:satOff val="-49997"/>
              <a:lumOff val="921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A9999-0D67-4CB5-8D1E-0099AAFC2555}">
      <dsp:nvSpPr>
        <dsp:cNvPr id="0" name=""/>
        <dsp:cNvSpPr/>
      </dsp:nvSpPr>
      <dsp:spPr>
        <a:xfrm rot="2535521">
          <a:off x="3203226" y="3091447"/>
          <a:ext cx="667034" cy="45878"/>
        </a:xfrm>
        <a:custGeom>
          <a:avLst/>
          <a:gdLst/>
          <a:ahLst/>
          <a:cxnLst/>
          <a:rect l="0" t="0" r="0" b="0"/>
          <a:pathLst>
            <a:path>
              <a:moveTo>
                <a:pt x="0" y="22939"/>
              </a:moveTo>
              <a:lnTo>
                <a:pt x="667034" y="2293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78CDBB-7AA4-444C-9970-52B826526452}">
      <dsp:nvSpPr>
        <dsp:cNvPr id="0" name=""/>
        <dsp:cNvSpPr/>
      </dsp:nvSpPr>
      <dsp:spPr>
        <a:xfrm>
          <a:off x="3289902" y="2164332"/>
          <a:ext cx="752900" cy="45878"/>
        </a:xfrm>
        <a:custGeom>
          <a:avLst/>
          <a:gdLst/>
          <a:ahLst/>
          <a:cxnLst/>
          <a:rect l="0" t="0" r="0" b="0"/>
          <a:pathLst>
            <a:path>
              <a:moveTo>
                <a:pt x="0" y="22939"/>
              </a:moveTo>
              <a:lnTo>
                <a:pt x="752900" y="2293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74CBB8-9025-4C0F-A38F-10A13A0DD548}">
      <dsp:nvSpPr>
        <dsp:cNvPr id="0" name=""/>
        <dsp:cNvSpPr/>
      </dsp:nvSpPr>
      <dsp:spPr>
        <a:xfrm rot="19064479">
          <a:off x="3203226" y="1237216"/>
          <a:ext cx="667034" cy="45878"/>
        </a:xfrm>
        <a:custGeom>
          <a:avLst/>
          <a:gdLst/>
          <a:ahLst/>
          <a:cxnLst/>
          <a:rect l="0" t="0" r="0" b="0"/>
          <a:pathLst>
            <a:path>
              <a:moveTo>
                <a:pt x="0" y="22939"/>
              </a:moveTo>
              <a:lnTo>
                <a:pt x="667034" y="2293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7BCE54-0AD2-44E3-A333-D449938F4D35}">
      <dsp:nvSpPr>
        <dsp:cNvPr id="0" name=""/>
        <dsp:cNvSpPr/>
      </dsp:nvSpPr>
      <dsp:spPr>
        <a:xfrm>
          <a:off x="1411348" y="1082240"/>
          <a:ext cx="2210062" cy="221006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2957D8-0E3E-4EEA-BF62-7DFDE7AB1BC2}">
      <dsp:nvSpPr>
        <dsp:cNvPr id="0" name=""/>
        <dsp:cNvSpPr/>
      </dsp:nvSpPr>
      <dsp:spPr>
        <a:xfrm>
          <a:off x="3622820" y="1268"/>
          <a:ext cx="1237209" cy="12372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Assess Compatibility Issues</a:t>
          </a:r>
        </a:p>
      </dsp:txBody>
      <dsp:txXfrm>
        <a:off x="3804005" y="182453"/>
        <a:ext cx="874839" cy="874839"/>
      </dsp:txXfrm>
    </dsp:sp>
    <dsp:sp modelId="{EBDCE9DB-5D5E-4657-AD2F-2BE753B12177}">
      <dsp:nvSpPr>
        <dsp:cNvPr id="0" name=""/>
        <dsp:cNvSpPr/>
      </dsp:nvSpPr>
      <dsp:spPr>
        <a:xfrm>
          <a:off x="4983751" y="1268"/>
          <a:ext cx="1855814" cy="1237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t>Breaking changes</a:t>
          </a:r>
        </a:p>
        <a:p>
          <a:pPr marL="114300" lvl="1" indent="-114300" algn="l" defTabSz="622300">
            <a:lnSpc>
              <a:spcPct val="90000"/>
            </a:lnSpc>
            <a:spcBef>
              <a:spcPct val="0"/>
            </a:spcBef>
            <a:spcAft>
              <a:spcPct val="15000"/>
            </a:spcAft>
            <a:buChar char="•"/>
          </a:pPr>
          <a:r>
            <a:rPr lang="en-US" sz="1400" kern="1200" dirty="0"/>
            <a:t>Behavior changes</a:t>
          </a:r>
        </a:p>
        <a:p>
          <a:pPr marL="114300" lvl="1" indent="-114300" algn="l" defTabSz="622300">
            <a:lnSpc>
              <a:spcPct val="90000"/>
            </a:lnSpc>
            <a:spcBef>
              <a:spcPct val="0"/>
            </a:spcBef>
            <a:spcAft>
              <a:spcPct val="15000"/>
            </a:spcAft>
            <a:buChar char="•"/>
          </a:pPr>
          <a:r>
            <a:rPr lang="en-US" sz="1400" kern="1200" dirty="0"/>
            <a:t>Deprecated features</a:t>
          </a:r>
        </a:p>
      </dsp:txBody>
      <dsp:txXfrm>
        <a:off x="4983751" y="1268"/>
        <a:ext cx="1855814" cy="1237209"/>
      </dsp:txXfrm>
    </dsp:sp>
    <dsp:sp modelId="{12136803-28CA-480B-91F0-1693197F85B2}">
      <dsp:nvSpPr>
        <dsp:cNvPr id="0" name=""/>
        <dsp:cNvSpPr/>
      </dsp:nvSpPr>
      <dsp:spPr>
        <a:xfrm>
          <a:off x="4042803" y="1568666"/>
          <a:ext cx="1237209" cy="12372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Discover new features</a:t>
          </a:r>
        </a:p>
      </dsp:txBody>
      <dsp:txXfrm>
        <a:off x="4223988" y="1749851"/>
        <a:ext cx="874839" cy="874839"/>
      </dsp:txXfrm>
    </dsp:sp>
    <dsp:sp modelId="{71AE85FC-7689-401A-960E-4CF9643D865A}">
      <dsp:nvSpPr>
        <dsp:cNvPr id="0" name=""/>
        <dsp:cNvSpPr/>
      </dsp:nvSpPr>
      <dsp:spPr>
        <a:xfrm>
          <a:off x="5403734" y="1568666"/>
          <a:ext cx="1855814" cy="1237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t>Performance</a:t>
          </a:r>
        </a:p>
        <a:p>
          <a:pPr marL="114300" lvl="1" indent="-114300" algn="l" defTabSz="622300">
            <a:lnSpc>
              <a:spcPct val="90000"/>
            </a:lnSpc>
            <a:spcBef>
              <a:spcPct val="0"/>
            </a:spcBef>
            <a:spcAft>
              <a:spcPct val="15000"/>
            </a:spcAft>
            <a:buChar char="•"/>
          </a:pPr>
          <a:r>
            <a:rPr lang="en-US" sz="1400" kern="1200" dirty="0"/>
            <a:t>Storage</a:t>
          </a:r>
        </a:p>
        <a:p>
          <a:pPr marL="114300" lvl="1" indent="-114300" algn="l" defTabSz="622300">
            <a:lnSpc>
              <a:spcPct val="90000"/>
            </a:lnSpc>
            <a:spcBef>
              <a:spcPct val="0"/>
            </a:spcBef>
            <a:spcAft>
              <a:spcPct val="15000"/>
            </a:spcAft>
            <a:buChar char="•"/>
          </a:pPr>
          <a:r>
            <a:rPr lang="en-US" sz="1400" kern="1200"/>
            <a:t>Security</a:t>
          </a:r>
        </a:p>
      </dsp:txBody>
      <dsp:txXfrm>
        <a:off x="5403734" y="1568666"/>
        <a:ext cx="1855814" cy="1237209"/>
      </dsp:txXfrm>
    </dsp:sp>
    <dsp:sp modelId="{F65BF8BE-558E-496C-9D4F-8248F03BECAD}">
      <dsp:nvSpPr>
        <dsp:cNvPr id="0" name=""/>
        <dsp:cNvSpPr/>
      </dsp:nvSpPr>
      <dsp:spPr>
        <a:xfrm>
          <a:off x="3622820" y="3136064"/>
          <a:ext cx="1237209" cy="12372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Perform Migration</a:t>
          </a:r>
        </a:p>
      </dsp:txBody>
      <dsp:txXfrm>
        <a:off x="3804005" y="3317249"/>
        <a:ext cx="874839" cy="874839"/>
      </dsp:txXfrm>
    </dsp:sp>
    <dsp:sp modelId="{31FED7FE-585B-4F86-9F5B-6BFA7CFA49CA}">
      <dsp:nvSpPr>
        <dsp:cNvPr id="0" name=""/>
        <dsp:cNvSpPr/>
      </dsp:nvSpPr>
      <dsp:spPr>
        <a:xfrm>
          <a:off x="4983751" y="3136064"/>
          <a:ext cx="1855814" cy="1237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Connect to source and target servers</a:t>
          </a:r>
        </a:p>
        <a:p>
          <a:pPr marL="114300" lvl="1" indent="-114300" algn="l" defTabSz="622300">
            <a:lnSpc>
              <a:spcPct val="90000"/>
            </a:lnSpc>
            <a:spcBef>
              <a:spcPct val="0"/>
            </a:spcBef>
            <a:spcAft>
              <a:spcPct val="15000"/>
            </a:spcAft>
            <a:buChar char="•"/>
          </a:pPr>
          <a:r>
            <a:rPr lang="en-US" sz="1400" kern="1200"/>
            <a:t>Choose databases</a:t>
          </a:r>
        </a:p>
        <a:p>
          <a:pPr marL="114300" lvl="1" indent="-114300" algn="l" defTabSz="622300">
            <a:lnSpc>
              <a:spcPct val="90000"/>
            </a:lnSpc>
            <a:spcBef>
              <a:spcPct val="0"/>
            </a:spcBef>
            <a:spcAft>
              <a:spcPct val="15000"/>
            </a:spcAft>
            <a:buChar char="•"/>
          </a:pPr>
          <a:r>
            <a:rPr lang="en-US" sz="1400" kern="1200"/>
            <a:t>Monitor migration</a:t>
          </a:r>
        </a:p>
        <a:p>
          <a:pPr marL="114300" lvl="1" indent="-114300" algn="l" defTabSz="622300">
            <a:lnSpc>
              <a:spcPct val="90000"/>
            </a:lnSpc>
            <a:spcBef>
              <a:spcPct val="0"/>
            </a:spcBef>
            <a:spcAft>
              <a:spcPct val="15000"/>
            </a:spcAft>
            <a:buChar char="•"/>
          </a:pPr>
          <a:r>
            <a:rPr lang="en-US" sz="1400" kern="1200"/>
            <a:t>Review final report</a:t>
          </a:r>
        </a:p>
      </dsp:txBody>
      <dsp:txXfrm>
        <a:off x="4983751" y="3136064"/>
        <a:ext cx="1855814" cy="12372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F7CA5-0B3F-4CD5-8D95-717FBB97687B}">
      <dsp:nvSpPr>
        <dsp:cNvPr id="0" name=""/>
        <dsp:cNvSpPr/>
      </dsp:nvSpPr>
      <dsp:spPr>
        <a:xfrm>
          <a:off x="2384160" y="1426849"/>
          <a:ext cx="1662958" cy="1394311"/>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Database Experimentation Assistant</a:t>
          </a:r>
        </a:p>
        <a:p>
          <a:pPr marL="0" lvl="0" indent="0" algn="ctr" defTabSz="444500">
            <a:lnSpc>
              <a:spcPct val="90000"/>
            </a:lnSpc>
            <a:spcBef>
              <a:spcPct val="0"/>
            </a:spcBef>
            <a:spcAft>
              <a:spcPct val="35000"/>
            </a:spcAft>
            <a:buNone/>
          </a:pPr>
          <a:endParaRPr lang="en-US" sz="1000" kern="1200" dirty="0">
            <a:solidFill>
              <a:schemeClr val="tx1"/>
            </a:solidFill>
          </a:endParaRPr>
        </a:p>
        <a:p>
          <a:pPr marL="0" lvl="0" indent="0" algn="ctr" defTabSz="444500">
            <a:lnSpc>
              <a:spcPct val="90000"/>
            </a:lnSpc>
            <a:spcBef>
              <a:spcPct val="0"/>
            </a:spcBef>
            <a:spcAft>
              <a:spcPct val="35000"/>
            </a:spcAft>
            <a:buNone/>
          </a:pPr>
          <a:endParaRPr lang="en-US" sz="1000" kern="1200" dirty="0">
            <a:solidFill>
              <a:schemeClr val="tx1"/>
            </a:solidFill>
          </a:endParaRPr>
        </a:p>
      </dsp:txBody>
      <dsp:txXfrm>
        <a:off x="2627695" y="1631041"/>
        <a:ext cx="1175888" cy="985927"/>
      </dsp:txXfrm>
    </dsp:sp>
    <dsp:sp modelId="{18C43CD2-D0F3-42B3-9C0E-75BCFB4733AF}">
      <dsp:nvSpPr>
        <dsp:cNvPr id="0" name=""/>
        <dsp:cNvSpPr/>
      </dsp:nvSpPr>
      <dsp:spPr>
        <a:xfrm rot="16200000">
          <a:off x="3095180" y="1290017"/>
          <a:ext cx="240918" cy="32745"/>
        </a:xfrm>
        <a:custGeom>
          <a:avLst/>
          <a:gdLst/>
          <a:ahLst/>
          <a:cxnLst/>
          <a:rect l="0" t="0" r="0" b="0"/>
          <a:pathLst>
            <a:path>
              <a:moveTo>
                <a:pt x="0" y="16372"/>
              </a:moveTo>
              <a:lnTo>
                <a:pt x="240918"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09617" y="1300367"/>
        <a:ext cx="12045" cy="12045"/>
      </dsp:txXfrm>
    </dsp:sp>
    <dsp:sp modelId="{B539789B-E2F8-4922-AB25-68D27C462A3B}">
      <dsp:nvSpPr>
        <dsp:cNvPr id="0" name=""/>
        <dsp:cNvSpPr/>
      </dsp:nvSpPr>
      <dsp:spPr>
        <a:xfrm>
          <a:off x="2630659" y="15970"/>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A/B testing</a:t>
          </a:r>
        </a:p>
      </dsp:txBody>
      <dsp:txXfrm>
        <a:off x="2801996" y="187307"/>
        <a:ext cx="827286" cy="827286"/>
      </dsp:txXfrm>
    </dsp:sp>
    <dsp:sp modelId="{A0B499DA-9CEF-4722-ADEA-506C8FA0E63A}">
      <dsp:nvSpPr>
        <dsp:cNvPr id="0" name=""/>
        <dsp:cNvSpPr/>
      </dsp:nvSpPr>
      <dsp:spPr>
        <a:xfrm rot="19800000">
          <a:off x="3889209" y="1670244"/>
          <a:ext cx="168019" cy="32745"/>
        </a:xfrm>
        <a:custGeom>
          <a:avLst/>
          <a:gdLst/>
          <a:ahLst/>
          <a:cxnLst/>
          <a:rect l="0" t="0" r="0" b="0"/>
          <a:pathLst>
            <a:path>
              <a:moveTo>
                <a:pt x="0" y="16372"/>
              </a:moveTo>
              <a:lnTo>
                <a:pt x="168019"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9019" y="1682416"/>
        <a:ext cx="8400" cy="8400"/>
      </dsp:txXfrm>
    </dsp:sp>
    <dsp:sp modelId="{EEF47F27-5F90-47D1-ABAC-9929182830C8}">
      <dsp:nvSpPr>
        <dsp:cNvPr id="0" name=""/>
        <dsp:cNvSpPr/>
      </dsp:nvSpPr>
      <dsp:spPr>
        <a:xfrm>
          <a:off x="3967601" y="767141"/>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Compatibility execution errors</a:t>
          </a:r>
        </a:p>
      </dsp:txBody>
      <dsp:txXfrm>
        <a:off x="4138938" y="938478"/>
        <a:ext cx="827286" cy="827286"/>
      </dsp:txXfrm>
    </dsp:sp>
    <dsp:sp modelId="{C2C79D73-97A4-4A03-966B-18B2101355F3}">
      <dsp:nvSpPr>
        <dsp:cNvPr id="0" name=""/>
        <dsp:cNvSpPr/>
      </dsp:nvSpPr>
      <dsp:spPr>
        <a:xfrm rot="1800000">
          <a:off x="3890597" y="2539843"/>
          <a:ext cx="147306" cy="32745"/>
        </a:xfrm>
        <a:custGeom>
          <a:avLst/>
          <a:gdLst/>
          <a:ahLst/>
          <a:cxnLst/>
          <a:rect l="0" t="0" r="0" b="0"/>
          <a:pathLst>
            <a:path>
              <a:moveTo>
                <a:pt x="0" y="16372"/>
              </a:moveTo>
              <a:lnTo>
                <a:pt x="147306"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0567" y="2552533"/>
        <a:ext cx="7365" cy="7365"/>
      </dsp:txXfrm>
    </dsp:sp>
    <dsp:sp modelId="{6AF15E0D-5BE1-49BC-99B2-98302DF74856}">
      <dsp:nvSpPr>
        <dsp:cNvPr id="0" name=""/>
        <dsp:cNvSpPr/>
      </dsp:nvSpPr>
      <dsp:spPr>
        <a:xfrm>
          <a:off x="3949663" y="2300552"/>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Degraded queries</a:t>
          </a:r>
        </a:p>
      </dsp:txBody>
      <dsp:txXfrm>
        <a:off x="4121000" y="2471889"/>
        <a:ext cx="827286" cy="827286"/>
      </dsp:txXfrm>
    </dsp:sp>
    <dsp:sp modelId="{FEF190C2-EAEA-424E-8FEB-C537D2ED5EEC}">
      <dsp:nvSpPr>
        <dsp:cNvPr id="0" name=""/>
        <dsp:cNvSpPr/>
      </dsp:nvSpPr>
      <dsp:spPr>
        <a:xfrm rot="5400000">
          <a:off x="3087195" y="2933233"/>
          <a:ext cx="256889" cy="32745"/>
        </a:xfrm>
        <a:custGeom>
          <a:avLst/>
          <a:gdLst/>
          <a:ahLst/>
          <a:cxnLst/>
          <a:rect l="0" t="0" r="0" b="0"/>
          <a:pathLst>
            <a:path>
              <a:moveTo>
                <a:pt x="0" y="16372"/>
              </a:moveTo>
              <a:lnTo>
                <a:pt x="256889"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09217" y="2943183"/>
        <a:ext cx="12844" cy="12844"/>
      </dsp:txXfrm>
    </dsp:sp>
    <dsp:sp modelId="{980C0F03-67FB-48B5-B3F6-05AB432D1E48}">
      <dsp:nvSpPr>
        <dsp:cNvPr id="0" name=""/>
        <dsp:cNvSpPr/>
      </dsp:nvSpPr>
      <dsp:spPr>
        <a:xfrm>
          <a:off x="2630659" y="3078050"/>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Workload comparison</a:t>
          </a:r>
        </a:p>
      </dsp:txBody>
      <dsp:txXfrm>
        <a:off x="2801996" y="3249387"/>
        <a:ext cx="827286" cy="827286"/>
      </dsp:txXfrm>
    </dsp:sp>
    <dsp:sp modelId="{C8FE7DF4-4074-45F1-B070-6A2EEDFDBC64}">
      <dsp:nvSpPr>
        <dsp:cNvPr id="0" name=""/>
        <dsp:cNvSpPr/>
      </dsp:nvSpPr>
      <dsp:spPr>
        <a:xfrm rot="9000000">
          <a:off x="2393376" y="2539843"/>
          <a:ext cx="147306" cy="32745"/>
        </a:xfrm>
        <a:custGeom>
          <a:avLst/>
          <a:gdLst/>
          <a:ahLst/>
          <a:cxnLst/>
          <a:rect l="0" t="0" r="0" b="0"/>
          <a:pathLst>
            <a:path>
              <a:moveTo>
                <a:pt x="0" y="16372"/>
              </a:moveTo>
              <a:lnTo>
                <a:pt x="147306"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463346" y="2552533"/>
        <a:ext cx="7365" cy="7365"/>
      </dsp:txXfrm>
    </dsp:sp>
    <dsp:sp modelId="{C796615F-7D49-4CD2-A970-F838488B1309}">
      <dsp:nvSpPr>
        <dsp:cNvPr id="0" name=""/>
        <dsp:cNvSpPr/>
      </dsp:nvSpPr>
      <dsp:spPr>
        <a:xfrm>
          <a:off x="1311656" y="2300552"/>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Hardware comparison</a:t>
          </a:r>
        </a:p>
      </dsp:txBody>
      <dsp:txXfrm>
        <a:off x="1482993" y="2471889"/>
        <a:ext cx="827286" cy="827286"/>
      </dsp:txXfrm>
    </dsp:sp>
    <dsp:sp modelId="{31F3975F-69E6-458F-9D3B-02C5B3CB1471}">
      <dsp:nvSpPr>
        <dsp:cNvPr id="0" name=""/>
        <dsp:cNvSpPr/>
      </dsp:nvSpPr>
      <dsp:spPr>
        <a:xfrm rot="12600000">
          <a:off x="2393376" y="1675422"/>
          <a:ext cx="147306" cy="32745"/>
        </a:xfrm>
        <a:custGeom>
          <a:avLst/>
          <a:gdLst/>
          <a:ahLst/>
          <a:cxnLst/>
          <a:rect l="0" t="0" r="0" b="0"/>
          <a:pathLst>
            <a:path>
              <a:moveTo>
                <a:pt x="0" y="16372"/>
              </a:moveTo>
              <a:lnTo>
                <a:pt x="147306"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463346" y="1688112"/>
        <a:ext cx="7365" cy="7365"/>
      </dsp:txXfrm>
    </dsp:sp>
    <dsp:sp modelId="{9D261AC7-3C95-43B5-8B3A-4B80A01525F0}">
      <dsp:nvSpPr>
        <dsp:cNvPr id="0" name=""/>
        <dsp:cNvSpPr/>
      </dsp:nvSpPr>
      <dsp:spPr>
        <a:xfrm>
          <a:off x="1311656" y="777498"/>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Configuration setting comparison</a:t>
          </a:r>
        </a:p>
      </dsp:txBody>
      <dsp:txXfrm>
        <a:off x="1482993" y="948835"/>
        <a:ext cx="827286" cy="8272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5/22/2019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5/22/2019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atamigration.microsoft.com/scenario/sql-to-sqlserv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sdn.microsoft.com/en-us/library/bb977556.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sql/dma/dma-overview"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blogs.msdn.microsoft.com/datamigration/2017/07/25/dea-2-1-general-availability-release-overview-database-experimentation-assistan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ka.ms/eos-offer-faq"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nam06.safelinks.protection.outlook.com/?url=https%3A%2F%2Fmicrosoft.sharepoint.com%2Fsites%2FInfopedia_G01%2FPages%2FEnd-of-Support.aspx&amp;data=02%7C01%7CPedro.Lopes%40microsoft.com%7C11b8023488634fcf16b408d68c379b60%7C72f988bf86f141af91ab2d7cd011db47%7C1%7C0%7C636850567837229717&amp;sdata=0KZ16%2FpJVEDl3P0hg5r20hkip0xqSe%2B6LY%2FO5%2Bm8edo%3D&amp;reserved=0" TargetMode="External"/><Relationship Id="rId4" Type="http://schemas.openxmlformats.org/officeDocument/2006/relationships/hyperlink" Target="https://aka.ms/internal-eos-offer-faq"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docs.microsoft.com/sql/relational-databases/performance/cardinality-estimation-sql-server#versions-of-the-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ka.ms/dbcompa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t-sql/statements/alter-database-scoped-configuration-transact-sq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azure.microsoft.com/documentation/articles/sql-database-compatibility-level-query-performance-13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as the title slide &gt; if the title is very long, use the second option</a:t>
            </a:r>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1161402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C54B618E-F7C8-4C60-BF4C-D79830E15C74}"/>
              </a:ext>
            </a:extLst>
          </p:cNvPr>
          <p:cNvSpPr txBox="1">
            <a:spLocks/>
          </p:cNvSpPr>
          <p:nvPr/>
        </p:nvSpPr>
        <p:spPr>
          <a:xfrm>
            <a:off x="0" y="8685213"/>
            <a:ext cx="2971800" cy="457200"/>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4710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j-lt"/>
              </a:rPr>
              <a:t>Until DB </a:t>
            </a:r>
            <a:r>
              <a:rPr lang="en-US" dirty="0" err="1">
                <a:latin typeface="+mj-lt"/>
              </a:rPr>
              <a:t>Compat</a:t>
            </a:r>
            <a:r>
              <a:rPr lang="en-US" dirty="0">
                <a:latin typeface="+mj-lt"/>
              </a:rPr>
              <a:t> 90, </a:t>
            </a:r>
            <a:r>
              <a:rPr lang="en-US" b="0" i="0" u="none" strike="noStrike" kern="1200" dirty="0">
                <a:solidFill>
                  <a:schemeClr val="tx1"/>
                </a:solidFill>
                <a:effectLst/>
                <a:latin typeface="+mj-lt"/>
                <a:ea typeface="+mn-ea"/>
                <a:cs typeface="+mn-cs"/>
              </a:rPr>
              <a:t>datetime </a:t>
            </a:r>
            <a:r>
              <a:rPr lang="en-US" b="0" i="0" u="none" strike="noStrike" kern="1200" dirty="0" err="1">
                <a:solidFill>
                  <a:schemeClr val="tx1"/>
                </a:solidFill>
                <a:effectLst/>
                <a:latin typeface="+mj-lt"/>
                <a:ea typeface="+mn-ea"/>
                <a:cs typeface="+mn-cs"/>
              </a:rPr>
              <a:t>intrinsics</a:t>
            </a:r>
            <a:r>
              <a:rPr lang="en-US" b="0" i="0" u="none" strike="noStrike" kern="1200" dirty="0">
                <a:solidFill>
                  <a:schemeClr val="tx1"/>
                </a:solidFill>
                <a:effectLst/>
                <a:latin typeface="+mj-lt"/>
                <a:ea typeface="+mn-ea"/>
                <a:cs typeface="+mn-cs"/>
              </a:rPr>
              <a:t> such as DATEPART do not require string input values to be valid datetime literals. For example, </a:t>
            </a:r>
            <a:r>
              <a:rPr lang="en-US" dirty="0">
                <a:latin typeface="+mj-lt"/>
              </a:rPr>
              <a:t>SELECT DATEPART (year, '2007/05-30')</a:t>
            </a:r>
            <a:r>
              <a:rPr lang="en-US" b="0" i="0" u="none" strike="noStrike" kern="1200" dirty="0">
                <a:solidFill>
                  <a:schemeClr val="tx1"/>
                </a:solidFill>
                <a:effectLst/>
                <a:latin typeface="+mj-lt"/>
                <a:ea typeface="+mn-ea"/>
                <a:cs typeface="+mn-cs"/>
              </a:rPr>
              <a:t> compiles successfully.</a:t>
            </a:r>
          </a:p>
          <a:p>
            <a:endParaRPr lang="en-US" b="0" i="0" u="none" strike="noStrike" kern="1200" dirty="0">
              <a:solidFill>
                <a:schemeClr val="tx1"/>
              </a:solidFill>
              <a:effectLst/>
              <a:latin typeface="+mj-lt"/>
              <a:ea typeface="+mn-ea"/>
              <a:cs typeface="+mn-cs"/>
            </a:endParaRPr>
          </a:p>
          <a:p>
            <a:r>
              <a:rPr lang="en-US" b="0" i="0" u="none" strike="noStrike" kern="1200" dirty="0">
                <a:solidFill>
                  <a:schemeClr val="tx1"/>
                </a:solidFill>
                <a:effectLst/>
                <a:latin typeface="+mj-lt"/>
                <a:ea typeface="+mn-ea"/>
                <a:cs typeface="+mn-cs"/>
              </a:rPr>
              <a:t>Starting with DB </a:t>
            </a:r>
            <a:r>
              <a:rPr lang="en-US" b="0" i="0" u="none" strike="noStrike" kern="1200" dirty="0" err="1">
                <a:solidFill>
                  <a:schemeClr val="tx1"/>
                </a:solidFill>
                <a:effectLst/>
                <a:latin typeface="+mj-lt"/>
                <a:ea typeface="+mn-ea"/>
                <a:cs typeface="+mn-cs"/>
              </a:rPr>
              <a:t>Compat</a:t>
            </a:r>
            <a:r>
              <a:rPr lang="en-US" b="0" i="0" u="none" strike="noStrike" kern="1200" dirty="0">
                <a:solidFill>
                  <a:schemeClr val="tx1"/>
                </a:solidFill>
                <a:effectLst/>
                <a:latin typeface="+mj-lt"/>
                <a:ea typeface="+mn-ea"/>
                <a:cs typeface="+mn-cs"/>
              </a:rPr>
              <a:t> 100, datetime </a:t>
            </a:r>
            <a:r>
              <a:rPr lang="en-US" b="0" i="0" u="none" strike="noStrike" kern="1200" dirty="0" err="1">
                <a:solidFill>
                  <a:schemeClr val="tx1"/>
                </a:solidFill>
                <a:effectLst/>
                <a:latin typeface="+mj-lt"/>
                <a:ea typeface="+mn-ea"/>
                <a:cs typeface="+mn-cs"/>
              </a:rPr>
              <a:t>intrinsics</a:t>
            </a:r>
            <a:r>
              <a:rPr lang="en-US" b="0" i="0" u="none" strike="noStrike" kern="1200" dirty="0">
                <a:solidFill>
                  <a:schemeClr val="tx1"/>
                </a:solidFill>
                <a:effectLst/>
                <a:latin typeface="+mj-lt"/>
                <a:ea typeface="+mn-ea"/>
                <a:cs typeface="+mn-cs"/>
              </a:rPr>
              <a:t> such as </a:t>
            </a:r>
            <a:r>
              <a:rPr lang="en-US" dirty="0">
                <a:latin typeface="+mj-lt"/>
              </a:rPr>
              <a:t>DATEPART</a:t>
            </a:r>
            <a:r>
              <a:rPr lang="en-US" b="0" i="0" u="none" strike="noStrike" kern="1200" dirty="0">
                <a:solidFill>
                  <a:schemeClr val="tx1"/>
                </a:solidFill>
                <a:effectLst/>
                <a:latin typeface="+mj-lt"/>
                <a:ea typeface="+mn-ea"/>
                <a:cs typeface="+mn-cs"/>
              </a:rPr>
              <a:t> require string input values to be valid datetime literals. Error 241 is returned when an invalid datetime literal is used.</a:t>
            </a:r>
            <a:endParaRPr lang="en-US" dirty="0">
              <a:latin typeface="+mj-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F0434632-A282-42EF-AE3F-2F14B50A0DF0}"/>
              </a:ext>
            </a:extLst>
          </p:cNvPr>
          <p:cNvSpPr txBox="1">
            <a:spLocks/>
          </p:cNvSpPr>
          <p:nvPr/>
        </p:nvSpPr>
        <p:spPr>
          <a:xfrm>
            <a:off x="0" y="8685213"/>
            <a:ext cx="2971800" cy="457200"/>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4483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2:43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4762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prstClr val="black">
                    <a:lumMod val="65000"/>
                    <a:lumOff val="35000"/>
                  </a:prstClr>
                </a:solidFill>
                <a:latin typeface="Segoe" pitchFamily="34" charset="0"/>
                <a:cs typeface="Segoe UI" pitchFamily="34" charset="0"/>
              </a:rPr>
              <a:t>Migrations should be approached with the same rigor and processes as a full software or hardware project – a solid methodology is required for success.  Microsoft provides you with all the tools you need to achieve a seamless, reliable upgrade experience.</a:t>
            </a:r>
          </a:p>
          <a:p>
            <a:endParaRPr lang="en-US"/>
          </a:p>
          <a:p>
            <a:r>
              <a:rPr lang="en-US"/>
              <a:t>Share the Database Migration Guide with your customers for step-by-step guidance on reliable upgrade methodology.</a:t>
            </a:r>
          </a:p>
          <a:p>
            <a:r>
              <a:rPr lang="en-US"/>
              <a:t>https://datamigration.microsoft.com/scenario/sql-to-sqlserver</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5984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 in slide: </a:t>
            </a:r>
            <a:r>
              <a:rPr lang="en-US">
                <a:hlinkClick r:id="rId3"/>
              </a:rPr>
              <a:t>https://datamigration.microsoft.com/scenario/sql-to-sqlserver</a:t>
            </a:r>
            <a:endParaRPr lang="en-US"/>
          </a:p>
          <a:p>
            <a:endParaRPr lang="en-US"/>
          </a:p>
          <a:p>
            <a:r>
              <a:rPr lang="en-US"/>
              <a:t>Source for quote?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8567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2:46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3499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The </a:t>
            </a:r>
            <a:r>
              <a:rPr lang="en-US" sz="900">
                <a:hlinkClick r:id="rId3"/>
              </a:rPr>
              <a:t>Microsoft Assessment and Planning Toolkit (MAP) </a:t>
            </a:r>
            <a:r>
              <a:rPr lang="en-US" sz="900"/>
              <a:t>is an agentless, automated, multi-product planning and assessment tool for quicker and easier desktop, server and cloud migrations. MAP can be used to provide an inventory of all your database servers, including installed components, database details, settings and capacity planning information. </a:t>
            </a:r>
            <a:r>
              <a:rPr lang="en-US"/>
              <a:t>This Solution Accelerator provides a powerful inventory, assessment, and reporting tool to simplify the migration planning process. </a:t>
            </a:r>
          </a:p>
          <a:p>
            <a:pPr marL="0" indent="0">
              <a:buFont typeface="Arial" panose="020B0604020202020204" pitchFamily="34" charset="0"/>
              <a:buNone/>
            </a:pPr>
            <a:r>
              <a:rPr lang="en-US"/>
              <a:t>There</a:t>
            </a:r>
            <a:r>
              <a:rPr lang="en-US" baseline="0"/>
              <a:t> are 8 areas that the  Microsoft Assessment and Planning Toolkit (MAP) toolkit assesses:</a:t>
            </a:r>
          </a:p>
          <a:p>
            <a:pPr marL="388712" lvl="1" indent="-171450">
              <a:buFont typeface="Arial" panose="020B0604020202020204" pitchFamily="34" charset="0"/>
              <a:buChar char="•"/>
            </a:pPr>
            <a:r>
              <a:rPr lang="en-US" baseline="0"/>
              <a:t>Cloud</a:t>
            </a:r>
          </a:p>
          <a:p>
            <a:pPr marL="388712" lvl="1" indent="-171450">
              <a:buFont typeface="Arial" panose="020B0604020202020204" pitchFamily="34" charset="0"/>
              <a:buChar char="•"/>
            </a:pPr>
            <a:r>
              <a:rPr lang="en-US" baseline="0"/>
              <a:t>Desktop</a:t>
            </a:r>
          </a:p>
          <a:p>
            <a:pPr marL="388712" lvl="1" indent="-171450">
              <a:buFont typeface="Arial" panose="020B0604020202020204" pitchFamily="34" charset="0"/>
              <a:buChar char="•"/>
            </a:pPr>
            <a:r>
              <a:rPr lang="en-US" baseline="0"/>
              <a:t>Server</a:t>
            </a:r>
          </a:p>
          <a:p>
            <a:pPr marL="388712" lvl="1" indent="-171450">
              <a:buFont typeface="Arial" panose="020B0604020202020204" pitchFamily="34" charset="0"/>
              <a:buChar char="•"/>
            </a:pPr>
            <a:r>
              <a:rPr lang="en-US" baseline="0"/>
              <a:t>Desktop Virtualization</a:t>
            </a:r>
          </a:p>
          <a:p>
            <a:pPr marL="388712" lvl="1" indent="-171450">
              <a:buFont typeface="Arial" panose="020B0604020202020204" pitchFamily="34" charset="0"/>
              <a:buChar char="•"/>
            </a:pPr>
            <a:r>
              <a:rPr lang="en-US" baseline="0"/>
              <a:t>Server Virtualization</a:t>
            </a:r>
          </a:p>
          <a:p>
            <a:pPr marL="388712" lvl="1" indent="-171450">
              <a:buFont typeface="Arial" panose="020B0604020202020204" pitchFamily="34" charset="0"/>
              <a:buChar char="•"/>
            </a:pPr>
            <a:r>
              <a:rPr lang="en-US" baseline="0"/>
              <a:t>Database </a:t>
            </a:r>
          </a:p>
          <a:p>
            <a:pPr marL="388712" lvl="1" indent="-171450">
              <a:buFont typeface="Arial" panose="020B0604020202020204" pitchFamily="34" charset="0"/>
              <a:buChar char="•"/>
            </a:pPr>
            <a:r>
              <a:rPr lang="en-US" baseline="0"/>
              <a:t>Usage Tracking</a:t>
            </a:r>
          </a:p>
          <a:p>
            <a:pPr marL="388712" lvl="1" indent="-171450">
              <a:buFont typeface="Arial" panose="020B0604020202020204" pitchFamily="34" charset="0"/>
              <a:buChar char="•"/>
            </a:pPr>
            <a:r>
              <a:rPr lang="en-US" baseline="0"/>
              <a:t>Environment </a:t>
            </a:r>
            <a:endParaRPr lang="en-US" sz="900"/>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145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2:48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7712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Data Migration Assistant (DMA) </a:t>
            </a:r>
            <a:r>
              <a:rPr lang="en-US"/>
              <a:t>detects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  Once the assessment is complete and issues have been mitigated, the DMA will automate the process of migrating your schema and data to the target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Source for quote?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583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2:49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4699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823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Database Experimentation Assistant (DEA)</a:t>
            </a:r>
            <a:r>
              <a:rPr lang="en-US"/>
              <a:t> is an A/B testing solution for SQL Server upgrades. It will assist in evaluating a targeted version of SQL for a given workload. Customers who are upgrading from previous SQL Server versions (SQL Server 2005 and above) to any new version of the SQL Server will be able to use these analysis metrics.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r>
              <a:rPr lang="en-US" sz="900"/>
              <a:t>DEA allows:</a:t>
            </a:r>
          </a:p>
          <a:p>
            <a:pPr marL="171450" indent="-171450">
              <a:buFont typeface="Arial" panose="020B0604020202020204" pitchFamily="34" charset="0"/>
              <a:buChar char="•"/>
            </a:pPr>
            <a:r>
              <a:rPr lang="en-US" sz="900"/>
              <a:t>Automated script to set up </a:t>
            </a:r>
            <a:r>
              <a:rPr lang="en-US" sz="900" b="1"/>
              <a:t>workload capture and replay </a:t>
            </a:r>
            <a:r>
              <a:rPr lang="en-US" sz="900"/>
              <a:t>of production database (using existing SQL server functionality Distributed Replay &amp; SQL tracing).</a:t>
            </a:r>
          </a:p>
          <a:p>
            <a:pPr marL="171450" indent="-171450">
              <a:buFont typeface="Arial" panose="020B0604020202020204" pitchFamily="34" charset="0"/>
              <a:buChar char="•"/>
            </a:pPr>
            <a:r>
              <a:rPr lang="en-US" sz="900"/>
              <a:t>Perform </a:t>
            </a:r>
            <a:r>
              <a:rPr lang="en-US" sz="900" b="1"/>
              <a:t>statistical analysis </a:t>
            </a:r>
            <a:r>
              <a:rPr lang="en-US" sz="900"/>
              <a:t>on traces collected using both old and new instances.</a:t>
            </a:r>
          </a:p>
          <a:p>
            <a:pPr marL="171450" indent="-171450">
              <a:buFont typeface="Arial" panose="020B0604020202020204" pitchFamily="34" charset="0"/>
              <a:buChar char="•"/>
            </a:pPr>
            <a:r>
              <a:rPr lang="en-US" sz="900"/>
              <a:t>Visualize data through detailed </a:t>
            </a:r>
            <a:r>
              <a:rPr lang="en-US" sz="900" b="1"/>
              <a:t>reports.</a:t>
            </a:r>
            <a:endParaRPr lang="en-US" sz="900"/>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Source for quote?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9067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Options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6547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Select Sources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8577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Completed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379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opening, click on “Analyze traces”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6233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input server (we’re using localhost) and we’re using the option to trust server cert.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8592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we select one of the previous replays we’ve done, the report shows up.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9191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we have a number of potential upgrade blockers. Click on the bar to see details.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856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Upgrade Blockers tab shows any syntax execution errors that existed in the replay (B) that didn’t exist in the source (A). Syntax errors mapping to discontinued T-SQL are listed, in the context of the statement that produced the error. In this case, the “COMPUTE” clause was discontinued (back in SQL 2012), so this issue needs addressing.</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223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p>
          <a:p>
            <a:r>
              <a:rPr lang="en-US"/>
              <a:t>https://docs.microsoft.com/sql/relational-databases/performance/query-store-usage-scenarios#CEUpgrade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614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b="1" kern="1200">
                <a:solidFill>
                  <a:schemeClr val="tx1"/>
                </a:solidFill>
                <a:effectLst/>
                <a:latin typeface="Segoe UI Light" pitchFamily="34" charset="0"/>
                <a:ea typeface="+mn-ea"/>
                <a:cs typeface="+mn-cs"/>
              </a:rPr>
              <a:t>July 9, 2019</a:t>
            </a:r>
            <a:r>
              <a:rPr lang="en-US" sz="882" kern="1200">
                <a:solidFill>
                  <a:schemeClr val="tx1"/>
                </a:solidFill>
                <a:effectLst/>
                <a:latin typeface="Segoe UI Light" pitchFamily="34" charset="0"/>
                <a:ea typeface="+mn-ea"/>
                <a:cs typeface="+mn-cs"/>
              </a:rPr>
              <a:t> – End of Support for SQL Server 2008 and 2008 R2</a:t>
            </a:r>
          </a:p>
          <a:p>
            <a:pPr lvl="0"/>
            <a:r>
              <a:rPr lang="en-US" sz="882" b="1" kern="1200">
                <a:solidFill>
                  <a:schemeClr val="tx1"/>
                </a:solidFill>
                <a:effectLst/>
                <a:latin typeface="Segoe UI Light" pitchFamily="34" charset="0"/>
                <a:ea typeface="+mn-ea"/>
                <a:cs typeface="+mn-cs"/>
              </a:rPr>
              <a:t>January 14, 2020</a:t>
            </a:r>
            <a:r>
              <a:rPr lang="en-US" sz="882" kern="1200">
                <a:solidFill>
                  <a:schemeClr val="tx1"/>
                </a:solidFill>
                <a:effectLst/>
                <a:latin typeface="Segoe UI Light" pitchFamily="34" charset="0"/>
                <a:ea typeface="+mn-ea"/>
                <a:cs typeface="+mn-cs"/>
              </a:rPr>
              <a:t> – End of Support for Windows Server 2008 and 2008 R2</a:t>
            </a:r>
          </a:p>
          <a:p>
            <a:pPr lvl="0"/>
            <a:endParaRPr lang="en-US" sz="882" kern="1200">
              <a:solidFill>
                <a:schemeClr val="tx1"/>
              </a:solidFill>
              <a:effectLst/>
              <a:latin typeface="Segoe UI Light" pitchFamily="34" charset="0"/>
              <a:ea typeface="+mn-ea"/>
              <a:cs typeface="+mn-cs"/>
            </a:endParaRPr>
          </a:p>
          <a:p>
            <a:pPr lvl="0"/>
            <a:r>
              <a:rPr lang="en-US" sz="882" kern="1200">
                <a:solidFill>
                  <a:schemeClr val="tx1"/>
                </a:solidFill>
                <a:effectLst/>
                <a:latin typeface="Segoe UI Light" pitchFamily="34" charset="0"/>
                <a:ea typeface="+mn-ea"/>
                <a:cs typeface="+mn-cs"/>
              </a:rPr>
              <a:t>https://www.microsoft.com/en-US/sql-server/sql-server-2008</a:t>
            </a:r>
          </a:p>
          <a:p>
            <a:pPr lvl="0"/>
            <a:endParaRPr lang="en-US" sz="882" kern="1200">
              <a:solidFill>
                <a:schemeClr val="tx1"/>
              </a:solidFill>
              <a:effectLst/>
              <a:latin typeface="Segoe UI Light" pitchFamily="34" charset="0"/>
              <a:ea typeface="+mn-ea"/>
              <a:cs typeface="+mn-cs"/>
            </a:endParaRPr>
          </a:p>
          <a:p>
            <a:pPr lvl="0"/>
            <a:r>
              <a:rPr lang="en-US" sz="882" kern="1200">
                <a:solidFill>
                  <a:schemeClr val="tx1"/>
                </a:solidFill>
                <a:effectLst/>
                <a:latin typeface="Segoe UI Light" pitchFamily="34" charset="0"/>
                <a:ea typeface="+mn-ea"/>
                <a:cs typeface="+mn-cs"/>
              </a:rPr>
              <a:t>For ESU on-premises offerings, see </a:t>
            </a:r>
            <a:r>
              <a:rPr lang="en-US" sz="882" kern="1200">
                <a:solidFill>
                  <a:schemeClr val="tx1"/>
                </a:solidFill>
                <a:effectLst/>
                <a:latin typeface="Segoe UI Light" pitchFamily="34" charset="0"/>
                <a:ea typeface="+mn-ea"/>
                <a:cs typeface="+mn-cs"/>
                <a:hlinkClick r:id="rId3"/>
              </a:rPr>
              <a:t>Customer FAQ</a:t>
            </a:r>
            <a:r>
              <a:rPr lang="en-US" sz="882" kern="1200">
                <a:solidFill>
                  <a:schemeClr val="tx1"/>
                </a:solidFill>
                <a:effectLst/>
                <a:latin typeface="Segoe UI Light" pitchFamily="34" charset="0"/>
                <a:ea typeface="+mn-ea"/>
                <a:cs typeface="+mn-cs"/>
              </a:rPr>
              <a:t> and </a:t>
            </a:r>
            <a:r>
              <a:rPr lang="en-US" sz="882" kern="1200">
                <a:solidFill>
                  <a:schemeClr val="tx1"/>
                </a:solidFill>
                <a:effectLst/>
                <a:latin typeface="Segoe UI Light" pitchFamily="34" charset="0"/>
                <a:ea typeface="+mn-ea"/>
                <a:cs typeface="+mn-cs"/>
                <a:hlinkClick r:id="rId4"/>
              </a:rPr>
              <a:t>Internal Addendum</a:t>
            </a:r>
            <a:r>
              <a:rPr lang="en-US" sz="882" kern="1200">
                <a:solidFill>
                  <a:schemeClr val="tx1"/>
                </a:solidFill>
                <a:effectLst/>
                <a:latin typeface="Segoe UI Light" pitchFamily="34" charset="0"/>
                <a:ea typeface="+mn-ea"/>
                <a:cs typeface="+mn-cs"/>
              </a:rPr>
              <a:t> on the </a:t>
            </a:r>
            <a:r>
              <a:rPr lang="en-US" sz="882" kern="1200">
                <a:solidFill>
                  <a:schemeClr val="tx1"/>
                </a:solidFill>
                <a:effectLst/>
                <a:latin typeface="Segoe UI Light" pitchFamily="34" charset="0"/>
                <a:ea typeface="+mn-ea"/>
                <a:cs typeface="+mn-cs"/>
                <a:hlinkClick r:id="rId5"/>
              </a:rPr>
              <a:t>EOS Learning site</a:t>
            </a:r>
            <a:r>
              <a:rPr lang="en-US" sz="882" kern="1200">
                <a:solidFill>
                  <a:schemeClr val="tx1"/>
                </a:solidFill>
                <a:effectLst/>
                <a:latin typeface="Segoe UI Light" pitchFamily="34" charset="0"/>
                <a:ea typeface="+mn-ea"/>
                <a:cs typeface="+mn-cs"/>
              </a:rPr>
              <a:t>. Contact: esu2008@microsoft.com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414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Identifies the problem query plan and “fixes” it to be optimal. In the scope of a DB Compatibility upgrade, only works if the recommended process was followed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0745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Post-migration/upgrade</a:t>
            </a:r>
          </a:p>
          <a:p>
            <a:pPr lvl="2"/>
            <a:r>
              <a:rPr lang="en-US" sz="2000"/>
              <a:t>Crucial to uncover query performance issues with the workload, as it runs on the newer version of SQL Server Database Engine.</a:t>
            </a:r>
          </a:p>
          <a:p>
            <a:pPr lvl="2"/>
            <a:r>
              <a:rPr lang="en-US" sz="2000"/>
              <a:t>User needs to follow documented DB upgrade procedure (https://docs.microsoft.com/en-us/sql/relational-databases/performance/query-store-usage-scenarios#CEUpgrade).</a:t>
            </a:r>
          </a:p>
          <a:p>
            <a:pPr lvl="2"/>
            <a:r>
              <a:rPr lang="en-US" sz="2000"/>
              <a:t>User database is still in before-upgrade database compatibility level, and QTA will assist in collecting baseline workload data (if none available), bump database compatibility level, collect 2</a:t>
            </a:r>
            <a:r>
              <a:rPr lang="en-US" sz="2000" baseline="30000"/>
              <a:t>nd</a:t>
            </a:r>
            <a:r>
              <a:rPr lang="en-US" sz="2000"/>
              <a:t> pass of workload data, and work on any regressions found based on “Regressed Queries” QS report.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375404"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5621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a:solidFill>
                  <a:schemeClr val="tx1"/>
                </a:solidFill>
                <a:effectLst/>
                <a:latin typeface="+mj-lt"/>
                <a:ea typeface="+mn-ea"/>
                <a:cs typeface="+mn-cs"/>
              </a:rPr>
              <a:t>Like any hint, it forces certain behaviors that may get addressed in subsequent updates. So Microsoft recommends you only apply hints when no other option exists, and plan to revisit hinted code with every new upgrade. By forcing behaviors, you may be precluding your workload from benefiting of enhancements introduced in newer versions.</a:t>
            </a:r>
            <a:endParaRPr lang="en-US" sz="1000">
              <a:latin typeface="+mj-l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7400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a:t>
            </a:r>
          </a:p>
          <a:p>
            <a:r>
              <a:rPr lang="en-US"/>
              <a:t>https://docs.microsoft.com/en-us/sql/dma/dma-assesssqlonprem</a:t>
            </a:r>
          </a:p>
          <a:p>
            <a:r>
              <a:rPr lang="en-US"/>
              <a:t>https://docs.microsoft.com/en-us/sql/dma/dma-overview</a:t>
            </a:r>
          </a:p>
          <a:p>
            <a:endParaRPr lang="en-US"/>
          </a:p>
          <a:p>
            <a:r>
              <a:rPr lang="en-US"/>
              <a:t>New feature recommendations include </a:t>
            </a:r>
            <a:r>
              <a:rPr lang="en-US" sz="1200" b="0" i="0" u="none" strike="noStrike" kern="1200">
                <a:solidFill>
                  <a:schemeClr val="tx1"/>
                </a:solidFill>
                <a:effectLst/>
                <a:latin typeface="+mn-lt"/>
                <a:ea typeface="+mn-ea"/>
                <a:cs typeface="+mn-cs"/>
              </a:rPr>
              <a:t>In-Memory OLTP and Columnstore, Stretch Database, Always Encrypted, Dynamic Data Masking, and Transparent Data Encryption.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DEA</a:t>
            </a:r>
          </a:p>
          <a:p>
            <a:r>
              <a:rPr lang="en-US" sz="1200" b="0" i="0" u="none" strike="noStrike" kern="1200">
                <a:solidFill>
                  <a:schemeClr val="tx1"/>
                </a:solidFill>
                <a:effectLst/>
                <a:latin typeface="+mn-lt"/>
                <a:ea typeface="+mn-ea"/>
                <a:cs typeface="+mn-cs"/>
              </a:rPr>
              <a:t>Database Experimentation Assistant (DEA) is an A/B testing solution for changes in SQL Server environments (e.g. upgrade, new indexes, etc.). It assists in evaluating how the workload on your source server (current environment) will perform against your new environment. It guides you through performing an A/B test through three steps: capture, replay, and analysis.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QTA</a:t>
            </a:r>
          </a:p>
          <a:p>
            <a:r>
              <a:rPr lang="en-US" sz="1200" kern="1200">
                <a:solidFill>
                  <a:schemeClr val="tx1"/>
                </a:solidFill>
                <a:effectLst/>
                <a:latin typeface="+mn-lt"/>
                <a:ea typeface="+mn-ea"/>
                <a:cs typeface="+mn-cs"/>
              </a:rPr>
              <a:t>Query Tuning Assistant (QTA) helps address some of the most common causes of CE-related performance regression, namely the following </a:t>
            </a:r>
            <a:r>
              <a:rPr lang="en-US" sz="1200" u="sng" kern="1200">
                <a:solidFill>
                  <a:schemeClr val="tx1"/>
                </a:solidFill>
                <a:effectLst/>
                <a:latin typeface="+mn-lt"/>
                <a:ea typeface="+mn-ea"/>
                <a:cs typeface="+mn-cs"/>
                <a:hlinkClick r:id="rId3"/>
              </a:rPr>
              <a:t>model assumption changes</a:t>
            </a:r>
            <a:r>
              <a:rPr lang="en-US" sz="1200" kern="1200">
                <a:solidFill>
                  <a:schemeClr val="tx1"/>
                </a:solidFill>
                <a:effectLst/>
                <a:latin typeface="+mn-lt"/>
                <a:ea typeface="+mn-ea"/>
                <a:cs typeface="+mn-cs"/>
              </a:rPr>
              <a:t>, starting with SQL Server 2014:</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Independence vs Correlation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Simple Containment vs Base Containment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TVF fixed estimation of 100 rows vs 1 row</a:t>
            </a:r>
          </a:p>
          <a:p>
            <a:r>
              <a:rPr lang="en-US" sz="1200" kern="1200">
                <a:solidFill>
                  <a:schemeClr val="tx1"/>
                </a:solidFill>
                <a:effectLst/>
                <a:latin typeface="+mn-lt"/>
                <a:ea typeface="+mn-ea"/>
                <a:cs typeface="+mn-cs"/>
              </a:rPr>
              <a:t>Note: as a last resort, full-fledge use of CE 70 is also considered, when all else doesn’t yield desired results.</a:t>
            </a:r>
          </a:p>
          <a:p>
            <a:r>
              <a:rPr lang="en-US" sz="1200" kern="1200">
                <a:solidFill>
                  <a:schemeClr val="tx1"/>
                </a:solidFill>
                <a:effectLst/>
                <a:latin typeface="+mn-lt"/>
                <a:ea typeface="+mn-ea"/>
                <a:cs typeface="+mn-cs"/>
              </a:rPr>
              <a:t>This is done by attempting to use targeted USE HINT query hints that change these assumptions, for regressed SELECT-based queries.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0489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Tech Ready 15</a:t>
            </a:r>
          </a:p>
        </p:txBody>
      </p:sp>
    </p:spTree>
    <p:extLst>
      <p:ext uri="{BB962C8B-B14F-4D97-AF65-F5344CB8AC3E}">
        <p14:creationId xmlns:p14="http://schemas.microsoft.com/office/powerpoint/2010/main" val="708603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Tech Ready 15</a:t>
            </a:r>
          </a:p>
        </p:txBody>
      </p:sp>
    </p:spTree>
    <p:extLst>
      <p:ext uri="{BB962C8B-B14F-4D97-AF65-F5344CB8AC3E}">
        <p14:creationId xmlns:p14="http://schemas.microsoft.com/office/powerpoint/2010/main" val="3959793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1200">
                <a:solidFill>
                  <a:schemeClr val="tx1"/>
                </a:solidFill>
                <a:effectLst/>
                <a:latin typeface="Segoe UI Light" pitchFamily="34" charset="0"/>
                <a:ea typeface="+mn-ea"/>
                <a:cs typeface="+mn-cs"/>
              </a:rPr>
              <a:t>As you may have observed, we released SQL 2016 about 24m after 2014, and 2017 about 16m after 2016. So there is a faster engineering cycle that's observable to meet market demands and pace of technology improvements. It really doesn't make sense that our customers would have to wait 2+ years to see innovations coming to their non-azure Data solutions, like it had happened historically. </a:t>
            </a:r>
            <a:endParaRPr lang="en-US"/>
          </a:p>
          <a:p>
            <a:endParaRPr lang="en-US"/>
          </a:p>
          <a:p>
            <a:r>
              <a:rPr lang="en-US"/>
              <a:t>End-customers and ISVs all face a fundamental and recurring question with their application and database estates: Is it the right time to modernize? </a:t>
            </a:r>
          </a:p>
          <a:p>
            <a:r>
              <a:rPr lang="en-US"/>
              <a:t>With that question come a number of considerations:</a:t>
            </a:r>
          </a:p>
          <a:p>
            <a:pPr marL="457200" indent="-457200">
              <a:buFont typeface="Arial" panose="020B0604020202020204" pitchFamily="34" charset="0"/>
              <a:buChar char="•"/>
            </a:pPr>
            <a:r>
              <a:rPr lang="en-US"/>
              <a:t>Do I need to modernize to reduce costs? To maintain required industry certification? To keep vendor support? For ISVs, to enable choice for my customers?</a:t>
            </a:r>
          </a:p>
          <a:p>
            <a:pPr marL="457200" indent="-457200">
              <a:buFont typeface="Arial" panose="020B0604020202020204" pitchFamily="34" charset="0"/>
              <a:buChar char="•"/>
            </a:pPr>
            <a:r>
              <a:rPr lang="en-US"/>
              <a:t>And how to minimize risk? Can I separate application modernization cycles from data modernization cycles? </a:t>
            </a:r>
          </a:p>
          <a:p>
            <a:pPr marL="457200" indent="-457200">
              <a:buFont typeface="Arial" panose="020B0604020202020204" pitchFamily="34" charset="0"/>
              <a:buChar char="•"/>
            </a:pPr>
            <a:r>
              <a:rPr lang="en-US"/>
              <a:t>And what’s my required certification process? What’s the cost of re-certifying for Azure SQL, or newer SQL Server version?</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545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2:29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340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believe this paradigm shift unlocks agile modernization cycles and reduces upgrade risks. </a:t>
            </a:r>
          </a:p>
          <a:p>
            <a:r>
              <a:rPr lang="en-US"/>
              <a:t>And we are backing it up with actual engine level protections, as well as updated public documentation that moves in this direction: see </a:t>
            </a:r>
            <a:r>
              <a:rPr lang="en-US">
                <a:hlinkClick r:id="rId3"/>
              </a:rPr>
              <a:t>http://aka.ms/dbcompat</a:t>
            </a:r>
            <a:r>
              <a:rPr lang="en-US"/>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08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630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548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a:solidFill>
                  <a:schemeClr val="tx1"/>
                </a:solidFill>
                <a:effectLst/>
                <a:latin typeface="+mj-lt"/>
                <a:ea typeface="+mn-ea"/>
                <a:cs typeface="+mn-cs"/>
              </a:rPr>
              <a:t>New Databases are set to compatibility level mapping to the version of the Database Engine, unless the </a:t>
            </a:r>
            <a:r>
              <a:rPr lang="en-US" sz="1000" b="1" i="0" u="none" strike="noStrike" kern="1200">
                <a:solidFill>
                  <a:schemeClr val="tx1"/>
                </a:solidFill>
                <a:effectLst/>
                <a:latin typeface="+mj-lt"/>
                <a:ea typeface="+mn-ea"/>
                <a:cs typeface="+mn-cs"/>
              </a:rPr>
              <a:t>model</a:t>
            </a:r>
            <a:r>
              <a:rPr lang="en-US" sz="1000" b="0" i="0" u="none" strike="noStrike" kern="1200">
                <a:solidFill>
                  <a:schemeClr val="tx1"/>
                </a:solidFill>
                <a:effectLst/>
                <a:latin typeface="+mj-lt"/>
                <a:ea typeface="+mn-ea"/>
                <a:cs typeface="+mn-cs"/>
              </a:rPr>
              <a:t> database has a lower compatibility level. </a:t>
            </a:r>
          </a:p>
          <a:p>
            <a:endParaRPr lang="en-US" sz="1000" b="0" i="0" u="none" strike="noStrike" kern="1200">
              <a:solidFill>
                <a:schemeClr val="tx1"/>
              </a:solidFill>
              <a:effectLst/>
              <a:latin typeface="+mj-lt"/>
              <a:ea typeface="+mn-ea"/>
              <a:cs typeface="+mn-cs"/>
            </a:endParaRPr>
          </a:p>
          <a:p>
            <a:r>
              <a:rPr lang="en-US" sz="1000" b="0" i="0" u="none" strike="noStrike" kern="1200">
                <a:solidFill>
                  <a:schemeClr val="tx1"/>
                </a:solidFill>
                <a:effectLst/>
                <a:latin typeface="+mj-lt"/>
                <a:ea typeface="+mn-ea"/>
                <a:cs typeface="+mn-cs"/>
              </a:rPr>
              <a:t>When a database is upgraded from any earlier version of SQL Server, the database </a:t>
            </a:r>
            <a:r>
              <a:rPr lang="en-US" sz="1000" b="1" i="0" u="none" strike="noStrike" kern="1200">
                <a:solidFill>
                  <a:schemeClr val="tx1"/>
                </a:solidFill>
                <a:effectLst/>
                <a:latin typeface="+mj-lt"/>
                <a:ea typeface="+mn-ea"/>
                <a:cs typeface="+mn-cs"/>
              </a:rPr>
              <a:t>retains its existing compatibility level </a:t>
            </a:r>
            <a:r>
              <a:rPr lang="en-US" sz="1000" b="0" i="0" u="none" strike="noStrike" kern="1200">
                <a:solidFill>
                  <a:schemeClr val="tx1"/>
                </a:solidFill>
                <a:effectLst/>
                <a:latin typeface="+mj-lt"/>
                <a:ea typeface="+mn-ea"/>
                <a:cs typeface="+mn-cs"/>
              </a:rPr>
              <a:t>if it is at least minimum allowed for that instance of SQL Server. </a:t>
            </a:r>
          </a:p>
          <a:p>
            <a:endParaRPr lang="en-US" sz="1000" b="0" i="0" u="none" strike="noStrike" kern="1200">
              <a:solidFill>
                <a:schemeClr val="tx1"/>
              </a:solidFill>
              <a:effectLst/>
              <a:latin typeface="+mj-lt"/>
              <a:ea typeface="+mn-ea"/>
              <a:cs typeface="+mn-cs"/>
            </a:endParaRPr>
          </a:p>
          <a:p>
            <a:r>
              <a:rPr lang="en-US" sz="1000" b="0" i="0" u="none" strike="noStrike" kern="1200">
                <a:solidFill>
                  <a:schemeClr val="tx1"/>
                </a:solidFill>
                <a:effectLst/>
                <a:latin typeface="+mj-lt"/>
                <a:ea typeface="+mn-ea"/>
                <a:cs typeface="+mn-cs"/>
              </a:rPr>
              <a:t>Upgrading a database with a compatibility level lower than the allowed level, sets the database to the lowest compatibility level allowed.</a:t>
            </a:r>
          </a:p>
          <a:p>
            <a:endParaRPr lang="en-US" sz="1000" b="1" i="0" u="none" strike="noStrike" kern="1200">
              <a:solidFill>
                <a:schemeClr val="tx1"/>
              </a:solidFill>
              <a:effectLst/>
              <a:latin typeface="+mj-lt"/>
              <a:ea typeface="+mn-ea"/>
              <a:cs typeface="+mn-cs"/>
            </a:endParaRPr>
          </a:p>
          <a:p>
            <a:r>
              <a:rPr lang="en-US" sz="1000" b="1" i="0" u="none" strike="noStrike" kern="1200">
                <a:solidFill>
                  <a:schemeClr val="tx1"/>
                </a:solidFill>
                <a:effectLst/>
                <a:latin typeface="+mj-lt"/>
                <a:ea typeface="+mn-ea"/>
                <a:cs typeface="+mn-cs"/>
              </a:rPr>
              <a:t>Azure SQL Database</a:t>
            </a:r>
            <a:r>
              <a:rPr lang="en-US" sz="1000" b="0" i="0" u="none" strike="noStrike" kern="1200">
                <a:solidFill>
                  <a:schemeClr val="tx1"/>
                </a:solidFill>
                <a:effectLst/>
                <a:latin typeface="+mj-lt"/>
                <a:ea typeface="+mn-ea"/>
                <a:cs typeface="+mn-cs"/>
              </a:rPr>
              <a:t> V12 was released in December 2014. One aspect of that release was that newly created databases had their compatibility level set to 120. In 2015 SQL Database began support for level 130, although the default remained 120. </a:t>
            </a:r>
          </a:p>
          <a:p>
            <a:endParaRPr lang="en-US" sz="1000" b="0" i="0" u="none" strike="noStrike" kern="1200">
              <a:solidFill>
                <a:schemeClr val="tx1"/>
              </a:solidFill>
              <a:effectLst/>
              <a:latin typeface="+mj-lt"/>
              <a:ea typeface="+mn-ea"/>
              <a:cs typeface="+mn-cs"/>
            </a:endParaRPr>
          </a:p>
          <a:p>
            <a:r>
              <a:rPr lang="en-US" sz="1000" b="0" i="0" u="none" strike="noStrike" kern="1200">
                <a:solidFill>
                  <a:schemeClr val="tx1"/>
                </a:solidFill>
                <a:effectLst/>
                <a:latin typeface="+mj-lt"/>
                <a:ea typeface="+mn-ea"/>
                <a:cs typeface="+mn-cs"/>
              </a:rPr>
              <a:t>Starting in </a:t>
            </a:r>
            <a:r>
              <a:rPr lang="en-US" sz="1000" b="1" i="0" u="none" strike="noStrike" kern="1200">
                <a:solidFill>
                  <a:schemeClr val="tx1"/>
                </a:solidFill>
                <a:effectLst/>
                <a:latin typeface="+mj-lt"/>
                <a:ea typeface="+mn-ea"/>
                <a:cs typeface="+mn-cs"/>
              </a:rPr>
              <a:t>mid-June 2016</a:t>
            </a:r>
            <a:r>
              <a:rPr lang="en-US" sz="1000" b="0" i="0" u="none" strike="noStrike" kern="1200">
                <a:solidFill>
                  <a:schemeClr val="tx1"/>
                </a:solidFill>
                <a:effectLst/>
                <a:latin typeface="+mj-lt"/>
                <a:ea typeface="+mn-ea"/>
                <a:cs typeface="+mn-cs"/>
              </a:rPr>
              <a:t>, in SQL Database, the default compatibility level are 130 instead of 120 for </a:t>
            </a:r>
            <a:r>
              <a:rPr lang="en-US" sz="1000" b="1" i="0" u="none" strike="noStrike" kern="1200">
                <a:solidFill>
                  <a:schemeClr val="tx1"/>
                </a:solidFill>
                <a:effectLst/>
                <a:latin typeface="+mj-lt"/>
                <a:ea typeface="+mn-ea"/>
                <a:cs typeface="+mn-cs"/>
              </a:rPr>
              <a:t>newly created</a:t>
            </a:r>
            <a:r>
              <a:rPr lang="en-US" sz="1000" b="0" i="0" u="none" strike="noStrike" kern="1200">
                <a:solidFill>
                  <a:schemeClr val="tx1"/>
                </a:solidFill>
                <a:effectLst/>
                <a:latin typeface="+mj-lt"/>
                <a:ea typeface="+mn-ea"/>
                <a:cs typeface="+mn-cs"/>
              </a:rPr>
              <a:t> databases. Existing databases created before mid-June 2016 are not affected, and maintain their current compatibility level (100, 110, or 120). </a:t>
            </a:r>
          </a:p>
          <a:p>
            <a:endParaRPr lang="en-US" sz="1000" b="0" i="0" u="none" strike="noStrike" kern="1200">
              <a:solidFill>
                <a:schemeClr val="tx1"/>
              </a:solidFill>
              <a:effectLst/>
              <a:latin typeface="+mj-lt"/>
              <a:ea typeface="+mn-ea"/>
              <a:cs typeface="+mn-cs"/>
            </a:endParaRPr>
          </a:p>
          <a:p>
            <a:r>
              <a:rPr lang="en-US" sz="1000" b="0" i="0" u="none" strike="noStrike" kern="1200">
                <a:solidFill>
                  <a:schemeClr val="tx1"/>
                </a:solidFill>
                <a:effectLst/>
                <a:latin typeface="+mj-lt"/>
                <a:ea typeface="+mn-ea"/>
                <a:cs typeface="+mn-cs"/>
              </a:rPr>
              <a:t>If you want level 130 for your database generally, but you have reason to prefer the level 110 </a:t>
            </a:r>
            <a:r>
              <a:rPr lang="en-US" sz="1000" b="1" i="0" u="none" strike="noStrike" kern="1200">
                <a:solidFill>
                  <a:schemeClr val="tx1"/>
                </a:solidFill>
                <a:effectLst/>
                <a:latin typeface="+mj-lt"/>
                <a:ea typeface="+mn-ea"/>
                <a:cs typeface="+mn-cs"/>
              </a:rPr>
              <a:t>cardinality estimation</a:t>
            </a:r>
            <a:r>
              <a:rPr lang="en-US" sz="1000" b="0" i="0" u="none" strike="noStrike" kern="1200">
                <a:solidFill>
                  <a:schemeClr val="tx1"/>
                </a:solidFill>
                <a:effectLst/>
                <a:latin typeface="+mj-lt"/>
                <a:ea typeface="+mn-ea"/>
                <a:cs typeface="+mn-cs"/>
              </a:rPr>
              <a:t> algorithm, see </a:t>
            </a:r>
            <a:r>
              <a:rPr lang="en-US" sz="1000" b="0" i="0" u="sng" strike="noStrike" kern="1200">
                <a:solidFill>
                  <a:schemeClr val="tx1"/>
                </a:solidFill>
                <a:effectLst/>
                <a:latin typeface="+mj-lt"/>
                <a:ea typeface="+mn-ea"/>
                <a:cs typeface="+mn-cs"/>
                <a:hlinkClick r:id="rId3"/>
              </a:rPr>
              <a:t>ALTER DATABASE SCOPED CONFIGURATION (Transact-SQL)</a:t>
            </a:r>
            <a:r>
              <a:rPr lang="en-US" sz="1000" b="0" i="0" u="none" strike="noStrike" kern="1200">
                <a:solidFill>
                  <a:schemeClr val="tx1"/>
                </a:solidFill>
                <a:effectLst/>
                <a:latin typeface="+mj-lt"/>
                <a:ea typeface="+mn-ea"/>
                <a:cs typeface="+mn-cs"/>
              </a:rPr>
              <a:t>, and in particular its keyword LEGACY_CARDINALITY_ESTIMATION = ON. </a:t>
            </a:r>
          </a:p>
          <a:p>
            <a:r>
              <a:rPr lang="en-US" sz="1000" b="0" i="0" u="none" strike="noStrike" kern="1200">
                <a:solidFill>
                  <a:schemeClr val="tx1"/>
                </a:solidFill>
                <a:effectLst/>
                <a:latin typeface="+mj-lt"/>
                <a:ea typeface="+mn-ea"/>
                <a:cs typeface="+mn-cs"/>
              </a:rPr>
              <a:t>For details about how to assess the performance differences of your most important queries, between two compatibility levels on SQL Database, see </a:t>
            </a:r>
            <a:r>
              <a:rPr lang="en-US" sz="1000" b="0" i="0" u="sng" strike="noStrike" kern="1200">
                <a:solidFill>
                  <a:schemeClr val="tx1"/>
                </a:solidFill>
                <a:effectLst/>
                <a:latin typeface="+mj-lt"/>
                <a:ea typeface="+mn-ea"/>
                <a:cs typeface="+mn-cs"/>
                <a:hlinkClick r:id="rId4"/>
              </a:rPr>
              <a:t>Improved Query Performance with Compatibility Level 130 in Azure SQL Database</a:t>
            </a:r>
            <a:r>
              <a:rPr lang="en-US" sz="1000" b="0" i="0" u="none" strike="noStrike" kern="1200">
                <a:solidFill>
                  <a:schemeClr val="tx1"/>
                </a:solidFill>
                <a:effectLst/>
                <a:latin typeface="+mj-lt"/>
                <a:ea typeface="+mn-ea"/>
                <a:cs typeface="+mn-cs"/>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83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sqlsaturday.com/" TargetMode="External"/><Relationship Id="rId7" Type="http://schemas.openxmlformats.org/officeDocument/2006/relationships/image" Target="../media/image18.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hyperlink" Target="http://www.sqlpass.org/PASSChapters/VirtualChapters.aspx" TargetMode="External"/><Relationship Id="rId10" Type="http://schemas.openxmlformats.org/officeDocument/2006/relationships/image" Target="../media/image21.png"/><Relationship Id="rId4" Type="http://schemas.openxmlformats.org/officeDocument/2006/relationships/hyperlink" Target="http://www.sqlpass.org/PASSChapters.aspx" TargetMode="External"/><Relationship Id="rId9"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pic>
        <p:nvPicPr>
          <p:cNvPr id="3" name="Picture 2">
            <a:extLst>
              <a:ext uri="{FF2B5EF4-FFF2-40B4-BE49-F238E27FC236}">
                <a16:creationId xmlns:a16="http://schemas.microsoft.com/office/drawing/2014/main" id="{C5371BF5-4015-B24C-94B0-ADA0A90EFA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488889" y="475824"/>
            <a:ext cx="2589591" cy="737592"/>
          </a:xfrm>
          <a:prstGeom prst="rect">
            <a:avLst/>
          </a:prstGeom>
        </p:spPr>
      </p:pic>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9297" y="-44624"/>
            <a:ext cx="3476450" cy="522777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121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290773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939956"/>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4E33BD2-482D-8049-A282-D25F00F5107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7964805" y="4663441"/>
            <a:ext cx="1036565" cy="359664"/>
          </a:xfrm>
          <a:prstGeom prst="rect">
            <a:avLst/>
          </a:prstGeom>
        </p:spPr>
      </p:pic>
    </p:spTree>
    <p:extLst>
      <p:ext uri="{BB962C8B-B14F-4D97-AF65-F5344CB8AC3E}">
        <p14:creationId xmlns:p14="http://schemas.microsoft.com/office/powerpoint/2010/main" val="1752028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6"/>
            <a:ext cx="8242300" cy="291860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4E33BD2-482D-8049-A282-D25F00F5107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7964805" y="4663441"/>
            <a:ext cx="1036565" cy="359664"/>
          </a:xfrm>
          <a:prstGeom prst="rect">
            <a:avLst/>
          </a:prstGeom>
        </p:spPr>
      </p:pic>
    </p:spTree>
    <p:extLst>
      <p:ext uri="{BB962C8B-B14F-4D97-AF65-F5344CB8AC3E}">
        <p14:creationId xmlns:p14="http://schemas.microsoft.com/office/powerpoint/2010/main" val="1270219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48146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316286" y="176066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4871096" y="176066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316285" y="2212351"/>
            <a:ext cx="3680532"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4871095" y="2212351"/>
            <a:ext cx="3680532"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0745004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760667"/>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228253"/>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760667"/>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228253"/>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760667"/>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228253"/>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259698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5522794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699EF7-9A36-4775-8FD9-00C1E287F9C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7964805" y="4663441"/>
            <a:ext cx="1036565" cy="359664"/>
          </a:xfrm>
          <a:prstGeom prst="rect">
            <a:avLst/>
          </a:prstGeom>
        </p:spPr>
      </p:pic>
    </p:spTree>
    <p:extLst>
      <p:ext uri="{BB962C8B-B14F-4D97-AF65-F5344CB8AC3E}">
        <p14:creationId xmlns:p14="http://schemas.microsoft.com/office/powerpoint/2010/main" val="3657853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17404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1DDEA24-6019-4928-AFCF-B58D7FED57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7964805" y="4663441"/>
            <a:ext cx="1036565" cy="359664"/>
          </a:xfrm>
          <a:prstGeom prst="rect">
            <a:avLst/>
          </a:prstGeom>
        </p:spPr>
      </p:pic>
    </p:spTree>
    <p:extLst>
      <p:ext uri="{BB962C8B-B14F-4D97-AF65-F5344CB8AC3E}">
        <p14:creationId xmlns:p14="http://schemas.microsoft.com/office/powerpoint/2010/main" val="4116803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1DDEA24-6019-4928-AFCF-B58D7FED57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7964805" y="4663441"/>
            <a:ext cx="1036565" cy="359664"/>
          </a:xfrm>
          <a:prstGeom prst="rect">
            <a:avLst/>
          </a:prstGeom>
        </p:spPr>
      </p:pic>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dirty="0"/>
              <a:t>Title here</a:t>
            </a:r>
          </a:p>
        </p:txBody>
      </p:sp>
    </p:spTree>
    <p:extLst>
      <p:ext uri="{BB962C8B-B14F-4D97-AF65-F5344CB8AC3E}">
        <p14:creationId xmlns:p14="http://schemas.microsoft.com/office/powerpoint/2010/main" val="2350714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F28FA73-9692-B243-86F8-ACAD633FD3C3}"/>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7333" t="37617" r="6534" b="37850"/>
          <a:stretch/>
        </p:blipFill>
        <p:spPr>
          <a:xfrm>
            <a:off x="8041833" y="4727180"/>
            <a:ext cx="894903" cy="254895"/>
          </a:xfrm>
          <a:prstGeom prst="rect">
            <a:avLst/>
          </a:prstGeom>
        </p:spPr>
      </p:pic>
    </p:spTree>
    <p:extLst>
      <p:ext uri="{BB962C8B-B14F-4D97-AF65-F5344CB8AC3E}">
        <p14:creationId xmlns:p14="http://schemas.microsoft.com/office/powerpoint/2010/main" val="19285067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F28FA73-9692-B243-86F8-ACAD633FD3C3}"/>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7333" t="37617" r="6534" b="37850"/>
          <a:stretch/>
        </p:blipFill>
        <p:spPr>
          <a:xfrm>
            <a:off x="8041833" y="4727180"/>
            <a:ext cx="894903" cy="254895"/>
          </a:xfrm>
          <a:prstGeom prst="rect">
            <a:avLst/>
          </a:prstGeom>
        </p:spPr>
      </p:pic>
    </p:spTree>
    <p:extLst>
      <p:ext uri="{BB962C8B-B14F-4D97-AF65-F5344CB8AC3E}">
        <p14:creationId xmlns:p14="http://schemas.microsoft.com/office/powerpoint/2010/main" val="10948354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1F2719-0244-4061-B2AD-4B4A8A3579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6378" y="-570091"/>
            <a:ext cx="5425446" cy="5425446"/>
          </a:xfrm>
          <a:prstGeom prst="rect">
            <a:avLst/>
          </a:prstGeom>
        </p:spPr>
      </p:pic>
    </p:spTree>
    <p:extLst>
      <p:ext uri="{BB962C8B-B14F-4D97-AF65-F5344CB8AC3E}">
        <p14:creationId xmlns:p14="http://schemas.microsoft.com/office/powerpoint/2010/main" val="759495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76765" y="-28657"/>
            <a:ext cx="3381862" cy="52098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96644" y="-32812"/>
            <a:ext cx="4590972" cy="5223769"/>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hlinkClick r:id="rId2"/>
          </p:cNvPr>
          <p:cNvSpPr/>
          <p:nvPr userDrawn="1"/>
        </p:nvSpPr>
        <p:spPr>
          <a:xfrm>
            <a:off x="4019707" y="1963543"/>
            <a:ext cx="1372977" cy="4879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PASS’ flagship event</a:t>
            </a:r>
          </a:p>
          <a:p>
            <a:pPr algn="ctr"/>
            <a:r>
              <a:rPr lang="en-US" sz="900" dirty="0">
                <a:solidFill>
                  <a:schemeClr val="bg2">
                    <a:lumMod val="50000"/>
                  </a:schemeClr>
                </a:solidFill>
              </a:rPr>
              <a:t>Nov 6-9</a:t>
            </a:r>
          </a:p>
          <a:p>
            <a:pPr algn="ctr"/>
            <a:r>
              <a:rPr lang="en-US" sz="900" dirty="0">
                <a:solidFill>
                  <a:schemeClr val="bg2">
                    <a:lumMod val="50000"/>
                  </a:schemeClr>
                </a:solidFill>
              </a:rPr>
              <a:t>Seattle, WA </a:t>
            </a:r>
          </a:p>
        </p:txBody>
      </p:sp>
      <p:sp>
        <p:nvSpPr>
          <p:cNvPr id="33" name="Rectangle 32">
            <a:hlinkClick r:id="rId3"/>
          </p:cNvPr>
          <p:cNvSpPr/>
          <p:nvPr userDrawn="1"/>
        </p:nvSpPr>
        <p:spPr>
          <a:xfrm>
            <a:off x="7223235" y="1963543"/>
            <a:ext cx="128529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Free 1-day local training events</a:t>
            </a:r>
            <a:endParaRPr lang="en-US" sz="900" dirty="0">
              <a:solidFill>
                <a:schemeClr val="bg2">
                  <a:lumMod val="50000"/>
                </a:schemeClr>
              </a:solidFill>
            </a:endParaRPr>
          </a:p>
        </p:txBody>
      </p:sp>
      <p:sp>
        <p:nvSpPr>
          <p:cNvPr id="34" name="Rectangle 33">
            <a:hlinkClick r:id="rId4"/>
          </p:cNvPr>
          <p:cNvSpPr/>
          <p:nvPr userDrawn="1"/>
        </p:nvSpPr>
        <p:spPr>
          <a:xfrm>
            <a:off x="5649288" y="1963543"/>
            <a:ext cx="1284192"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Local user groups around the world</a:t>
            </a:r>
            <a:endParaRPr lang="en-US" sz="900" dirty="0">
              <a:solidFill>
                <a:schemeClr val="bg2">
                  <a:lumMod val="50000"/>
                </a:schemeClr>
              </a:solidFill>
            </a:endParaRPr>
          </a:p>
        </p:txBody>
      </p:sp>
      <p:sp>
        <p:nvSpPr>
          <p:cNvPr id="35" name="Rectangle 34">
            <a:hlinkClick r:id="rId5"/>
          </p:cNvPr>
          <p:cNvSpPr/>
          <p:nvPr userDrawn="1"/>
        </p:nvSpPr>
        <p:spPr>
          <a:xfrm>
            <a:off x="4026457" y="4082268"/>
            <a:ext cx="128915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Online special interest user groups </a:t>
            </a:r>
          </a:p>
        </p:txBody>
      </p:sp>
      <p:sp>
        <p:nvSpPr>
          <p:cNvPr id="36" name="Rectangle 35">
            <a:hlinkClick r:id="rId4"/>
          </p:cNvPr>
          <p:cNvSpPr/>
          <p:nvPr userDrawn="1"/>
        </p:nvSpPr>
        <p:spPr>
          <a:xfrm>
            <a:off x="5679834"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32612" y="3133045"/>
            <a:ext cx="879579" cy="799617"/>
          </a:xfrm>
          <a:prstGeom prst="rect">
            <a:avLst/>
          </a:prstGeom>
        </p:spPr>
      </p:pic>
      <p:sp>
        <p:nvSpPr>
          <p:cNvPr id="43" name="Rectangle 42">
            <a:hlinkClick r:id="rId4"/>
          </p:cNvPr>
          <p:cNvSpPr/>
          <p:nvPr userDrawn="1"/>
        </p:nvSpPr>
        <p:spPr>
          <a:xfrm>
            <a:off x="7273972"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097407" y="850398"/>
            <a:ext cx="1177326" cy="1177326"/>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5650004" y="766874"/>
            <a:ext cx="1292266" cy="1292266"/>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259104" y="790071"/>
            <a:ext cx="1269134" cy="1269134"/>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019707" y="2861871"/>
            <a:ext cx="1318009" cy="1318009"/>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650096" y="2909165"/>
            <a:ext cx="1248876" cy="1248876"/>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4185425" y="2691979"/>
            <a:ext cx="4432965"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322751" y="418769"/>
            <a:ext cx="2627572" cy="2596981"/>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4338638" algn="l"/>
              </a:tabLst>
            </a:pPr>
            <a:r>
              <a:rPr lang="en-US" sz="4000" dirty="0">
                <a:solidFill>
                  <a:schemeClr val="bg2"/>
                </a:solidFill>
              </a:rPr>
              <a:t>Explore everything PASS has to offer </a:t>
            </a:r>
          </a:p>
        </p:txBody>
      </p:sp>
      <p:sp>
        <p:nvSpPr>
          <p:cNvPr id="44" name="Rectangle 43"/>
          <p:cNvSpPr/>
          <p:nvPr userDrawn="1"/>
        </p:nvSpPr>
        <p:spPr>
          <a:xfrm>
            <a:off x="353239" y="2967129"/>
            <a:ext cx="2440966" cy="1010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Free Online Resources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Newsletters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err="1">
                <a:solidFill>
                  <a:schemeClr val="bg2"/>
                </a:solidFill>
              </a:rPr>
              <a:t>PASS.org</a:t>
            </a:r>
            <a:endParaRPr lang="en-US" sz="1200" b="1" spc="20" dirty="0">
              <a:solidFill>
                <a:schemeClr val="bg2"/>
              </a:solidFill>
            </a:endParaRPr>
          </a:p>
        </p:txBody>
      </p:sp>
    </p:spTree>
    <p:extLst>
      <p:ext uri="{BB962C8B-B14F-4D97-AF65-F5344CB8AC3E}">
        <p14:creationId xmlns:p14="http://schemas.microsoft.com/office/powerpoint/2010/main" val="39376252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Explore PASS">
    <p:bg>
      <p:bgPr>
        <a:solidFill>
          <a:schemeClr val="bg2"/>
        </a:solidFill>
        <a:effectLst/>
      </p:bgPr>
    </p:bg>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76765" y="-28657"/>
            <a:ext cx="3381862" cy="52098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96645" y="-28657"/>
            <a:ext cx="4590972" cy="5223769"/>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AFAFAF"/>
              </a:solidFill>
              <a:effectLst/>
              <a:uLnTx/>
              <a:uFillTx/>
              <a:latin typeface="Segoe UI"/>
              <a:ea typeface="+mn-ea"/>
              <a:cs typeface="+mn-cs"/>
            </a:endParaRPr>
          </a:p>
        </p:txBody>
      </p:sp>
      <p:sp>
        <p:nvSpPr>
          <p:cNvPr id="49" name="Title 3"/>
          <p:cNvSpPr txBox="1">
            <a:spLocks/>
          </p:cNvSpPr>
          <p:nvPr userDrawn="1"/>
        </p:nvSpPr>
        <p:spPr>
          <a:xfrm>
            <a:off x="46623" y="0"/>
            <a:ext cx="3677243" cy="2596981"/>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base"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Immerse yourself </a:t>
            </a:r>
            <a:br>
              <a:rPr kumimoji="0" lang="en-US" sz="2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br>
            <a:r>
              <a:rPr kumimoji="0" lang="en-US" sz="1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in the data community</a:t>
            </a:r>
          </a:p>
          <a:p>
            <a:pPr marL="0" marR="0" lvl="0" indent="0" algn="l" defTabSz="457200" rtl="0" eaLnBrk="1" fontAlgn="base"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Attend</a:t>
            </a:r>
          </a:p>
          <a:p>
            <a:pPr marL="0" marR="0" lvl="0" indent="0" algn="l" defTabSz="4572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PASS Summit</a:t>
            </a:r>
          </a:p>
        </p:txBody>
      </p:sp>
      <p:sp>
        <p:nvSpPr>
          <p:cNvPr id="27" name="Rectangle 26">
            <a:extLst>
              <a:ext uri="{FF2B5EF4-FFF2-40B4-BE49-F238E27FC236}">
                <a16:creationId xmlns:a16="http://schemas.microsoft.com/office/drawing/2014/main" id="{08E4B8EF-0FC8-40A2-A096-F5530CD334E7}"/>
              </a:ext>
            </a:extLst>
          </p:cNvPr>
          <p:cNvSpPr/>
          <p:nvPr userDrawn="1"/>
        </p:nvSpPr>
        <p:spPr>
          <a:xfrm>
            <a:off x="-76766" y="1865583"/>
            <a:ext cx="2611402" cy="1395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t"/>
          <a:lstStyle/>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A967B0DD-4A33-434B-9D34-0020337D2DF5}"/>
              </a:ext>
            </a:extLst>
          </p:cNvPr>
          <p:cNvSpPr/>
          <p:nvPr userDrawn="1"/>
        </p:nvSpPr>
        <p:spPr>
          <a:xfrm>
            <a:off x="-583726" y="2945244"/>
            <a:ext cx="3191442" cy="646331"/>
          </a:xfrm>
          <a:prstGeom prst="rect">
            <a:avLst/>
          </a:prstGeom>
        </p:spPr>
        <p:txBody>
          <a:bodyPr wrap="square">
            <a:sp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Gain the technical skills and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connections to advance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your data career</a:t>
            </a:r>
          </a:p>
        </p:txBody>
      </p:sp>
      <p:pic>
        <p:nvPicPr>
          <p:cNvPr id="14" name="Picture 13">
            <a:extLst>
              <a:ext uri="{FF2B5EF4-FFF2-40B4-BE49-F238E27FC236}">
                <a16:creationId xmlns:a16="http://schemas.microsoft.com/office/drawing/2014/main" id="{E04804EB-AA48-420C-998D-18A1D7D15BDB}"/>
              </a:ext>
            </a:extLst>
          </p:cNvPr>
          <p:cNvPicPr>
            <a:picLocks noChangeAspect="1"/>
          </p:cNvPicPr>
          <p:nvPr userDrawn="1"/>
        </p:nvPicPr>
        <p:blipFill rotWithShape="1">
          <a:blip r:embed="rId3"/>
          <a:srcRect t="16440" r="3058" b="13945"/>
          <a:stretch/>
        </p:blipFill>
        <p:spPr>
          <a:xfrm>
            <a:off x="4225862" y="1062322"/>
            <a:ext cx="4252108" cy="1060174"/>
          </a:xfrm>
          <a:prstGeom prst="rect">
            <a:avLst/>
          </a:prstGeom>
        </p:spPr>
      </p:pic>
      <p:sp>
        <p:nvSpPr>
          <p:cNvPr id="31" name="Rectangle 30">
            <a:extLst>
              <a:ext uri="{FF2B5EF4-FFF2-40B4-BE49-F238E27FC236}">
                <a16:creationId xmlns:a16="http://schemas.microsoft.com/office/drawing/2014/main" id="{5F2BD26D-593E-4204-A08C-53636ADD1C4F}"/>
              </a:ext>
            </a:extLst>
          </p:cNvPr>
          <p:cNvSpPr/>
          <p:nvPr userDrawn="1"/>
        </p:nvSpPr>
        <p:spPr>
          <a:xfrm>
            <a:off x="3847255" y="2295359"/>
            <a:ext cx="5009322" cy="1077218"/>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PASS Summit is the largest conference for technical professionals who leverage the Microsoft Data Platform.</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
        <p:nvSpPr>
          <p:cNvPr id="37" name="Rectangle 36">
            <a:extLst>
              <a:ext uri="{FF2B5EF4-FFF2-40B4-BE49-F238E27FC236}">
                <a16:creationId xmlns:a16="http://schemas.microsoft.com/office/drawing/2014/main" id="{06080173-E68B-42B3-BB1C-B5829A153F0A}"/>
              </a:ext>
            </a:extLst>
          </p:cNvPr>
          <p:cNvSpPr/>
          <p:nvPr userDrawn="1"/>
        </p:nvSpPr>
        <p:spPr>
          <a:xfrm>
            <a:off x="323040" y="1269244"/>
            <a:ext cx="3191442" cy="646331"/>
          </a:xfrm>
          <a:prstGeom prst="rect">
            <a:avLst/>
          </a:prstGeom>
        </p:spPr>
        <p:txBody>
          <a:bodyPr wrap="square">
            <a:sp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Access deep-dive technical sessions,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learn best practices, and discover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new tips and tricks</a:t>
            </a:r>
          </a:p>
        </p:txBody>
      </p:sp>
      <p:graphicFrame>
        <p:nvGraphicFramePr>
          <p:cNvPr id="15" name="Object 14">
            <a:extLst>
              <a:ext uri="{FF2B5EF4-FFF2-40B4-BE49-F238E27FC236}">
                <a16:creationId xmlns:a16="http://schemas.microsoft.com/office/drawing/2014/main" id="{440121E9-0FE8-4DBF-8BB5-EDE551272C94}"/>
              </a:ext>
            </a:extLst>
          </p:cNvPr>
          <p:cNvGraphicFramePr>
            <a:graphicFrameLocks noChangeAspect="1"/>
          </p:cNvGraphicFramePr>
          <p:nvPr userDrawn="1"/>
        </p:nvGraphicFramePr>
        <p:xfrm>
          <a:off x="8393615" y="4437861"/>
          <a:ext cx="705639" cy="705639"/>
        </p:xfrm>
        <a:graphic>
          <a:graphicData uri="http://schemas.openxmlformats.org/presentationml/2006/ole">
            <mc:AlternateContent xmlns:mc="http://schemas.openxmlformats.org/markup-compatibility/2006">
              <mc:Choice xmlns:v="urn:schemas-microsoft-com:vml" Requires="v">
                <p:oleObj spid="_x0000_s1026" r:id="rId4" imgW="3809520" imgH="3809520" progId="">
                  <p:embed/>
                </p:oleObj>
              </mc:Choice>
              <mc:Fallback>
                <p:oleObj r:id="rId4" imgW="3809520" imgH="3809520" progId="">
                  <p:embed/>
                  <p:pic>
                    <p:nvPicPr>
                      <p:cNvPr id="15" name="Object 14">
                        <a:extLst>
                          <a:ext uri="{FF2B5EF4-FFF2-40B4-BE49-F238E27FC236}">
                            <a16:creationId xmlns:a16="http://schemas.microsoft.com/office/drawing/2014/main" id="{440121E9-0FE8-4DBF-8BB5-EDE551272C94}"/>
                          </a:ext>
                        </a:extLst>
                      </p:cNvPr>
                      <p:cNvPicPr/>
                      <p:nvPr/>
                    </p:nvPicPr>
                    <p:blipFill>
                      <a:blip r:embed="rId5"/>
                      <a:stretch>
                        <a:fillRect/>
                      </a:stretch>
                    </p:blipFill>
                    <p:spPr>
                      <a:xfrm>
                        <a:off x="8393615" y="4437861"/>
                        <a:ext cx="705639" cy="705639"/>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4CA0B90F-09F8-46DA-AF49-D4674C0AFCCB}"/>
              </a:ext>
            </a:extLst>
          </p:cNvPr>
          <p:cNvSpPr/>
          <p:nvPr userDrawn="1"/>
        </p:nvSpPr>
        <p:spPr>
          <a:xfrm>
            <a:off x="6241773" y="4264998"/>
            <a:ext cx="5009322" cy="769441"/>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More info:</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
        <p:nvSpPr>
          <p:cNvPr id="40" name="Rectangle 39">
            <a:extLst>
              <a:ext uri="{FF2B5EF4-FFF2-40B4-BE49-F238E27FC236}">
                <a16:creationId xmlns:a16="http://schemas.microsoft.com/office/drawing/2014/main" id="{5F8AC9A4-77F8-4364-B8F9-DC419DD51560}"/>
              </a:ext>
            </a:extLst>
          </p:cNvPr>
          <p:cNvSpPr/>
          <p:nvPr userDrawn="1"/>
        </p:nvSpPr>
        <p:spPr>
          <a:xfrm>
            <a:off x="3847255" y="4437861"/>
            <a:ext cx="5009322" cy="1077218"/>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See everything PASS Summit has to offer at</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FF0000"/>
                </a:solidFill>
                <a:effectLst/>
                <a:uLnTx/>
                <a:uFillTx/>
                <a:latin typeface="Segoe UI Light" charset="0"/>
                <a:ea typeface="Segoe UI Light" charset="0"/>
                <a:cs typeface="Segoe UI Light" charset="0"/>
              </a:rPr>
              <a:t>PASSsummit.com</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Tree>
    <p:extLst>
      <p:ext uri="{BB962C8B-B14F-4D97-AF65-F5344CB8AC3E}">
        <p14:creationId xmlns:p14="http://schemas.microsoft.com/office/powerpoint/2010/main" val="4043884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2" name="Picture 11">
            <a:extLst>
              <a:ext uri="{FF2B5EF4-FFF2-40B4-BE49-F238E27FC236}">
                <a16:creationId xmlns:a16="http://schemas.microsoft.com/office/drawing/2014/main" id="{10DFF666-6FF5-6048-92EC-797F609EC63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488889" y="475824"/>
            <a:ext cx="2589591" cy="737592"/>
          </a:xfrm>
          <a:prstGeom prst="rect">
            <a:avLst/>
          </a:prstGeom>
        </p:spPr>
      </p:pic>
      <p:grpSp>
        <p:nvGrpSpPr>
          <p:cNvPr id="6" name="Group 5">
            <a:extLst>
              <a:ext uri="{FF2B5EF4-FFF2-40B4-BE49-F238E27FC236}">
                <a16:creationId xmlns:a16="http://schemas.microsoft.com/office/drawing/2014/main" id="{A83B7614-19FE-4F20-9C7D-1BA756B42BC3}"/>
              </a:ext>
            </a:extLst>
          </p:cNvPr>
          <p:cNvGrpSpPr/>
          <p:nvPr userDrawn="1"/>
        </p:nvGrpSpPr>
        <p:grpSpPr>
          <a:xfrm>
            <a:off x="6489095" y="4120775"/>
            <a:ext cx="2667518" cy="984885"/>
            <a:chOff x="6489095" y="4120775"/>
            <a:chExt cx="2667518" cy="984885"/>
          </a:xfrm>
        </p:grpSpPr>
        <p:sp>
          <p:nvSpPr>
            <p:cNvPr id="9" name="TextBox 8">
              <a:extLst>
                <a:ext uri="{FF2B5EF4-FFF2-40B4-BE49-F238E27FC236}">
                  <a16:creationId xmlns:a16="http://schemas.microsoft.com/office/drawing/2014/main" id="{904CE58B-3186-4AD4-9449-EFBEA75C2A75}"/>
                </a:ext>
              </a:extLst>
            </p:cNvPr>
            <p:cNvSpPr txBox="1"/>
            <p:nvPr userDrawn="1"/>
          </p:nvSpPr>
          <p:spPr>
            <a:xfrm>
              <a:off x="6489095" y="4120775"/>
              <a:ext cx="2667518" cy="984885"/>
            </a:xfrm>
            <a:prstGeom prst="rect">
              <a:avLst/>
            </a:prstGeom>
            <a:noFill/>
          </p:spPr>
          <p:txBody>
            <a:bodyPr wrap="square" rtlCol="0">
              <a:spAutoFit/>
            </a:bodyPr>
            <a:lstStyle/>
            <a:p>
              <a:r>
                <a:rPr lang="en-US" sz="1600" dirty="0">
                  <a:solidFill>
                    <a:schemeClr val="bg2"/>
                  </a:solidFill>
                </a:rPr>
                <a:t>	</a:t>
              </a:r>
              <a:r>
                <a:rPr lang="en-US" sz="1400" dirty="0">
                  <a:solidFill>
                    <a:schemeClr val="bg2"/>
                  </a:solidFill>
                </a:rPr>
                <a:t>@sqlpass</a:t>
              </a:r>
            </a:p>
            <a:p>
              <a:r>
                <a:rPr lang="en-US" sz="1400" dirty="0">
                  <a:solidFill>
                    <a:schemeClr val="bg2"/>
                  </a:solidFill>
                </a:rPr>
                <a:t>	#sqlpass</a:t>
              </a:r>
              <a:br>
                <a:rPr lang="en-US" sz="1400" dirty="0">
                  <a:solidFill>
                    <a:schemeClr val="bg2"/>
                  </a:solidFill>
                </a:rPr>
              </a:br>
              <a:r>
                <a:rPr lang="en-US" sz="1400" dirty="0">
                  <a:solidFill>
                    <a:schemeClr val="bg2"/>
                  </a:solidFill>
                </a:rPr>
                <a:t>	</a:t>
              </a:r>
            </a:p>
            <a:p>
              <a:r>
                <a:rPr lang="en-US" sz="1400" dirty="0">
                  <a:solidFill>
                    <a:schemeClr val="bg2"/>
                  </a:solidFill>
                </a:rPr>
                <a:t>	@PASScommunity</a:t>
              </a:r>
            </a:p>
          </p:txBody>
        </p:sp>
        <p:pic>
          <p:nvPicPr>
            <p:cNvPr id="10" name="Picture 9">
              <a:extLst>
                <a:ext uri="{FF2B5EF4-FFF2-40B4-BE49-F238E27FC236}">
                  <a16:creationId xmlns:a16="http://schemas.microsoft.com/office/drawing/2014/main" id="{FC4A7AC7-CB87-44AD-860C-D421120F4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9124" y="4242823"/>
              <a:ext cx="313605" cy="313605"/>
            </a:xfrm>
            <a:prstGeom prst="rect">
              <a:avLst/>
            </a:prstGeom>
          </p:spPr>
        </p:pic>
        <p:pic>
          <p:nvPicPr>
            <p:cNvPr id="13" name="Picture 12">
              <a:extLst>
                <a:ext uri="{FF2B5EF4-FFF2-40B4-BE49-F238E27FC236}">
                  <a16:creationId xmlns:a16="http://schemas.microsoft.com/office/drawing/2014/main" id="{78C3114F-C8CF-4DFF-A550-C3FA82E79C2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89124" y="4792055"/>
              <a:ext cx="313605" cy="313605"/>
            </a:xfrm>
            <a:prstGeom prst="rect">
              <a:avLst/>
            </a:prstGeom>
          </p:spPr>
        </p:pic>
      </p:grpSp>
    </p:spTree>
    <p:extLst>
      <p:ext uri="{BB962C8B-B14F-4D97-AF65-F5344CB8AC3E}">
        <p14:creationId xmlns:p14="http://schemas.microsoft.com/office/powerpoint/2010/main" val="2322710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6048" cy="373949"/>
          </a:xfrm>
          <a:noFill/>
        </p:spPr>
        <p:txBody>
          <a:bodyPr wrap="square"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3300402" y="4926092"/>
            <a:ext cx="2543197" cy="1154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50" b="0" spc="11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2068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8353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979663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73124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31570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304460"/>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304460"/>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70962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050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68432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50339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12434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607491"/>
          </a:xfrm>
        </p:spPr>
        <p:txBody>
          <a:bodyPr>
            <a:spAutoFit/>
          </a:bodyPr>
          <a:lstStyle>
            <a:lvl1pPr>
              <a:defRPr sz="294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0086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607491"/>
          </a:xfrm>
        </p:spPr>
        <p:txBody>
          <a:bodyPr>
            <a:spAutoFit/>
          </a:bodyPr>
          <a:lstStyle>
            <a:lvl1pPr>
              <a:defRPr sz="294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11353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3570302" y="2090058"/>
            <a:ext cx="286900" cy="28690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543389" y="2139535"/>
            <a:ext cx="278658" cy="278658"/>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6617594" y="2103120"/>
            <a:ext cx="255780" cy="310844"/>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550216"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3573336"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6596457"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497682" y="2632139"/>
            <a:ext cx="2008585" cy="1015663"/>
          </a:xfrm>
          <a:prstGeom prst="rect">
            <a:avLst/>
          </a:prstGeom>
          <a:noFill/>
        </p:spPr>
        <p:txBody>
          <a:bodyPr wrap="square" rtlCol="0">
            <a:spAutoFit/>
          </a:bodyPr>
          <a:lstStyle/>
          <a:p>
            <a: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sz="12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3522296" y="2632139"/>
            <a:ext cx="2008585" cy="830997"/>
          </a:xfrm>
          <a:prstGeom prst="rect">
            <a:avLst/>
          </a:prstGeom>
          <a:noFill/>
        </p:spPr>
        <p:txBody>
          <a:bodyPr wrap="square" rtlCol="0">
            <a:spAutoFit/>
          </a:bodyPr>
          <a:lstStyle/>
          <a:p>
            <a:pPr marL="0" indent="0" algn="l" defTabSz="685800" rtl="0" eaLnBrk="1" latinLnBrk="0" hangingPunct="1">
              <a:lnSpc>
                <a:spcPct val="100000"/>
              </a:lnSpc>
              <a:spcBef>
                <a:spcPts val="750"/>
              </a:spcBef>
              <a:buFont typeface="Arial" panose="020B0604020202020204" pitchFamily="34" charset="0"/>
              <a:buNone/>
            </a:pPr>
            <a:r>
              <a:rPr lang="en-US" sz="12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6551425" y="2632139"/>
            <a:ext cx="2008585" cy="830997"/>
          </a:xfrm>
          <a:prstGeom prst="rect">
            <a:avLst/>
          </a:prstGeom>
          <a:noFill/>
        </p:spPr>
        <p:txBody>
          <a:bodyPr wrap="square" rtlCol="0">
            <a:spAutoFit/>
          </a:bodyPr>
          <a:lstStyle/>
          <a:p>
            <a:pPr marL="0" indent="0" algn="l" defTabSz="685800" rtl="0" eaLnBrk="1" latinLnBrk="0" hangingPunct="1">
              <a:lnSpc>
                <a:spcPct val="100000"/>
              </a:lnSpc>
              <a:spcBef>
                <a:spcPts val="750"/>
              </a:spcBef>
              <a:buFont typeface="Arial" panose="020B0604020202020204" pitchFamily="34" charset="0"/>
              <a:buNone/>
            </a:pPr>
            <a:r>
              <a:rPr lang="en-US" sz="12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395993" y="365727"/>
            <a:ext cx="8393282" cy="466281"/>
          </a:xfrm>
          <a:prstGeom prst="rect">
            <a:avLst/>
          </a:prstGeom>
          <a:noFill/>
        </p:spPr>
        <p:txBody>
          <a:bodyPr wrap="square" rtlCol="0">
            <a:spAutoFit/>
          </a:bodyPr>
          <a:lstStyle/>
          <a:p>
            <a:pPr marL="0" algn="l" defTabSz="685800" rtl="0" eaLnBrk="1" latinLnBrk="0" hangingPunct="1">
              <a:lnSpc>
                <a:spcPct val="90000"/>
              </a:lnSpc>
              <a:spcBef>
                <a:spcPct val="0"/>
              </a:spcBef>
              <a:buNone/>
            </a:pPr>
            <a:r>
              <a:rPr lang="en-US" sz="2700" dirty="0">
                <a:latin typeface="+mj-lt"/>
              </a:rPr>
              <a:t>Technical Assistance</a:t>
            </a:r>
            <a:endParaRPr lang="en-US" sz="27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2099256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mn-lt"/>
                <a:ea typeface="+mn-ea"/>
                <a:cs typeface="Segoe UI Light"/>
              </a:defRPr>
            </a:lvl1pPr>
          </a:lstStyle>
          <a:p>
            <a:pPr lvl="0"/>
            <a:r>
              <a:rPr lang="en-US" dirty="0"/>
              <a:t>[Speaker Name]</a:t>
            </a:r>
          </a:p>
        </p:txBody>
      </p:sp>
      <p:pic>
        <p:nvPicPr>
          <p:cNvPr id="12" name="Picture 11">
            <a:extLst>
              <a:ext uri="{FF2B5EF4-FFF2-40B4-BE49-F238E27FC236}">
                <a16:creationId xmlns:a16="http://schemas.microsoft.com/office/drawing/2014/main" id="{10DFF666-6FF5-6048-92EC-797F609EC63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488889" y="475824"/>
            <a:ext cx="2589591" cy="737592"/>
          </a:xfrm>
          <a:prstGeom prst="rect">
            <a:avLst/>
          </a:prstGeom>
        </p:spPr>
      </p:pic>
    </p:spTree>
    <p:extLst>
      <p:ext uri="{BB962C8B-B14F-4D97-AF65-F5344CB8AC3E}">
        <p14:creationId xmlns:p14="http://schemas.microsoft.com/office/powerpoint/2010/main" val="284368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image" Target="../media/image9.png"/><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6"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Fifth level</a:t>
            </a:r>
            <a:endParaRPr kumimoji="0" lang="en-CA" sz="1600" b="0" i="0" u="none" strike="noStrike" kern="1200" cap="none" spc="0" normalizeH="0" baseline="0" noProof="0" dirty="0">
              <a:ln>
                <a:noFill/>
              </a:ln>
              <a:solidFill>
                <a:srgbClr val="414954"/>
              </a:solidFill>
              <a:effectLst/>
              <a:uLnTx/>
              <a:uFillTx/>
              <a:latin typeface="Segoe UI"/>
            </a:endParaRPr>
          </a:p>
        </p:txBody>
      </p:sp>
      <p:pic>
        <p:nvPicPr>
          <p:cNvPr id="6" name="Picture 5">
            <a:extLst>
              <a:ext uri="{FF2B5EF4-FFF2-40B4-BE49-F238E27FC236}">
                <a16:creationId xmlns:a16="http://schemas.microsoft.com/office/drawing/2014/main" id="{98BE2718-52AD-DE42-A04F-D802C822B09F}"/>
              </a:ext>
            </a:extLst>
          </p:cNvPr>
          <p:cNvPicPr>
            <a:picLocks noChangeAspect="1"/>
          </p:cNvPicPr>
          <p:nvPr userDrawn="1"/>
        </p:nvPicPr>
        <p:blipFill rotWithShape="1">
          <a:blip r:embed="rId33" cstate="print">
            <a:extLst>
              <a:ext uri="{28A0092B-C50C-407E-A947-70E740481C1C}">
                <a14:useLocalDpi xmlns:a14="http://schemas.microsoft.com/office/drawing/2010/main" val="0"/>
              </a:ext>
            </a:extLst>
          </a:blip>
          <a:srcRect l="7333" t="37617" r="6534" b="37850"/>
          <a:stretch/>
        </p:blipFill>
        <p:spPr>
          <a:xfrm>
            <a:off x="8041833" y="4727180"/>
            <a:ext cx="894903" cy="254895"/>
          </a:xfrm>
          <a:prstGeom prst="rect">
            <a:avLst/>
          </a:prstGeom>
        </p:spPr>
      </p:pic>
    </p:spTree>
    <p:extLst>
      <p:ext uri="{BB962C8B-B14F-4D97-AF65-F5344CB8AC3E}">
        <p14:creationId xmlns:p14="http://schemas.microsoft.com/office/powerpoint/2010/main" val="120192021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datamigration.microsoft.com/scenario/sql-to-sqlserver" TargetMode="External"/><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customXml" Target="../../customXml/item1.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customXml" Target="../../customXml/item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customXml" Target="../../customXml/item3.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customXml" Target="../../customXml/item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customXml" Target="../../customXml/item5.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customXml" Target="../../customXml/item6.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customXml" Target="../../customXml/item7.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https://blogs.msdn.microsoft.com/datamigration/2017/07/25/dea-2-1-general-availability-release-overview-database-experimentation-assistant/" TargetMode="External"/><Relationship Id="rId3" Type="http://schemas.openxmlformats.org/officeDocument/2006/relationships/hyperlink" Target="https://www.microsoft.com/en-us/cloud-platform/extended-security-updates" TargetMode="External"/><Relationship Id="rId7" Type="http://schemas.openxmlformats.org/officeDocument/2006/relationships/hyperlink" Target="https://docs.microsoft.com/en-us/sql/dma/dma-overview"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hyperlink" Target="https://msdn.microsoft.com/en-us/library/bb977556.aspx?f=255&amp;MSPPError=-2147217396" TargetMode="External"/><Relationship Id="rId5" Type="http://schemas.openxmlformats.org/officeDocument/2006/relationships/hyperlink" Target="https://datamigration.microsoft.com/" TargetMode="External"/><Relationship Id="rId10" Type="http://schemas.openxmlformats.org/officeDocument/2006/relationships/hyperlink" Target="http://aka.ms/dbcompat" TargetMode="External"/><Relationship Id="rId4" Type="http://schemas.openxmlformats.org/officeDocument/2006/relationships/hyperlink" Target="https://docs.microsoft.com/en-us/sql/database-engine/install-windows/upgrade-sql-server" TargetMode="External"/><Relationship Id="rId9" Type="http://schemas.openxmlformats.org/officeDocument/2006/relationships/hyperlink" Target="http://docs.microsoft.com/sql/relational-databases/post-migration-validation-and-optimization-guide"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hyperlink" Target="http://aka.ms/dbcompat"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316284" y="1405288"/>
            <a:ext cx="5891636" cy="1514641"/>
          </a:xfrm>
        </p:spPr>
        <p:txBody>
          <a:bodyPr/>
          <a:lstStyle/>
          <a:p>
            <a:pPr>
              <a:lnSpc>
                <a:spcPct val="100000"/>
              </a:lnSpc>
            </a:pPr>
            <a:r>
              <a:rPr lang="en-US" dirty="0"/>
              <a:t>Modernizing SQL Server the Right Way</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315913" y="4265613"/>
            <a:ext cx="5892800" cy="390525"/>
          </a:xfrm>
        </p:spPr>
        <p:txBody>
          <a:bodyPr/>
          <a:lstStyle/>
          <a:p>
            <a:r>
              <a:rPr lang="en-US" dirty="0"/>
              <a:t>Speaker Name, Title, Company</a:t>
            </a:r>
          </a:p>
        </p:txBody>
      </p:sp>
    </p:spTree>
    <p:extLst>
      <p:ext uri="{BB962C8B-B14F-4D97-AF65-F5344CB8AC3E}">
        <p14:creationId xmlns:p14="http://schemas.microsoft.com/office/powerpoint/2010/main" val="4224947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0A330-8379-4890-AF10-23DD9C55F79C}"/>
              </a:ext>
            </a:extLst>
          </p:cNvPr>
          <p:cNvSpPr>
            <a:spLocks noGrp="1"/>
          </p:cNvSpPr>
          <p:nvPr>
            <p:ph type="title"/>
          </p:nvPr>
        </p:nvSpPr>
        <p:spPr/>
        <p:txBody>
          <a:bodyPr/>
          <a:lstStyle/>
          <a:p>
            <a:r>
              <a:rPr lang="en-US" dirty="0"/>
              <a:t>Functional change protection</a:t>
            </a:r>
            <a:br>
              <a:rPr lang="en-US" dirty="0"/>
            </a:br>
            <a:r>
              <a:rPr lang="en-US" dirty="0"/>
              <a:t>Clarifying the caveats</a:t>
            </a:r>
          </a:p>
        </p:txBody>
      </p:sp>
      <p:sp>
        <p:nvSpPr>
          <p:cNvPr id="2" name="Text Placeholder 1">
            <a:extLst>
              <a:ext uri="{FF2B5EF4-FFF2-40B4-BE49-F238E27FC236}">
                <a16:creationId xmlns:a16="http://schemas.microsoft.com/office/drawing/2014/main" id="{CCE5CBD8-934C-4B83-8284-098BBD6C7A63}"/>
              </a:ext>
            </a:extLst>
          </p:cNvPr>
          <p:cNvSpPr>
            <a:spLocks noGrp="1"/>
          </p:cNvSpPr>
          <p:nvPr>
            <p:ph type="body" sz="quarter" idx="4294967295"/>
          </p:nvPr>
        </p:nvSpPr>
        <p:spPr>
          <a:xfrm>
            <a:off x="439737" y="1299411"/>
            <a:ext cx="8264525" cy="1624764"/>
          </a:xfrm>
          <a:prstGeom prst="rect">
            <a:avLst/>
          </a:prstGeom>
        </p:spPr>
        <p:txBody>
          <a:bodyPr/>
          <a:lstStyle/>
          <a:p>
            <a:r>
              <a:rPr lang="en-US" b="1" dirty="0">
                <a:solidFill>
                  <a:srgbClr val="FF0000"/>
                </a:solidFill>
              </a:rPr>
              <a:t>Deprecated</a:t>
            </a:r>
            <a:r>
              <a:rPr lang="en-US" dirty="0"/>
              <a:t> = avoid use in new development</a:t>
            </a:r>
          </a:p>
          <a:p>
            <a:pPr lvl="1"/>
            <a:r>
              <a:rPr lang="en-US" sz="1400" dirty="0"/>
              <a:t>Deprecated functionality introduced in a given SQL Server version is still protected by that compatibility level.</a:t>
            </a:r>
          </a:p>
          <a:p>
            <a:r>
              <a:rPr lang="en-US" b="1" dirty="0">
                <a:solidFill>
                  <a:srgbClr val="C00000"/>
                </a:solidFill>
              </a:rPr>
              <a:t>Discontinued</a:t>
            </a:r>
            <a:r>
              <a:rPr lang="en-US" dirty="0"/>
              <a:t> = removed from product </a:t>
            </a:r>
          </a:p>
          <a:p>
            <a:pPr lvl="1"/>
            <a:r>
              <a:rPr lang="en-US" sz="1400" dirty="0"/>
              <a:t>Discontinued functionality introduced in a given SQL Server version is not protected by compatibility level.</a:t>
            </a:r>
          </a:p>
          <a:p>
            <a:r>
              <a:rPr lang="en-US" dirty="0"/>
              <a:t>Example of removed T-SQL syntax. </a:t>
            </a:r>
          </a:p>
          <a:p>
            <a:pPr lvl="1"/>
            <a:r>
              <a:rPr lang="en-US" sz="1400" dirty="0"/>
              <a:t>In SQL Server 2012 the </a:t>
            </a:r>
            <a:r>
              <a:rPr lang="en-US" sz="1400" dirty="0" err="1">
                <a:latin typeface="Consolas" panose="020B0609020204030204" pitchFamily="49" charset="0"/>
              </a:rPr>
              <a:t>fastfirstrow</a:t>
            </a:r>
            <a:r>
              <a:rPr lang="en-US" sz="1400" dirty="0"/>
              <a:t> hint was removed. </a:t>
            </a:r>
          </a:p>
          <a:p>
            <a:pPr lvl="1"/>
            <a:r>
              <a:rPr lang="en-US" sz="1400" dirty="0"/>
              <a:t>Regardless of the compatibility level, the query below will produce error 321 (not a recognized table hints option):</a:t>
            </a:r>
            <a:br>
              <a:rPr lang="en-US" sz="1400" dirty="0"/>
            </a:br>
            <a:r>
              <a:rPr lang="en-US" sz="1400" dirty="0">
                <a:latin typeface="Consolas" panose="020B0609020204030204" pitchFamily="49" charset="0"/>
              </a:rPr>
              <a:t>SELECT * FROM </a:t>
            </a:r>
            <a:r>
              <a:rPr lang="en-US" sz="1400" dirty="0" err="1">
                <a:latin typeface="Consolas" panose="020B0609020204030204" pitchFamily="49" charset="0"/>
              </a:rPr>
              <a:t>HumanResources.Employee</a:t>
            </a:r>
            <a:r>
              <a:rPr lang="en-US" sz="1400" dirty="0">
                <a:latin typeface="Consolas" panose="020B0609020204030204" pitchFamily="49" charset="0"/>
              </a:rPr>
              <a:t> WITH (FASTFIRSTROW);</a:t>
            </a:r>
          </a:p>
          <a:p>
            <a:pPr lvl="1"/>
            <a:r>
              <a:rPr lang="en-US" sz="1400" dirty="0"/>
              <a:t>Instead use:</a:t>
            </a:r>
            <a:br>
              <a:rPr lang="en-US" sz="1400" dirty="0"/>
            </a:br>
            <a:r>
              <a:rPr lang="en-US" sz="1400" dirty="0">
                <a:latin typeface="Consolas" panose="020B0609020204030204" pitchFamily="49" charset="0"/>
              </a:rPr>
              <a:t>SELECT * FROM </a:t>
            </a:r>
            <a:r>
              <a:rPr lang="en-US" sz="1400" dirty="0" err="1">
                <a:latin typeface="Consolas" panose="020B0609020204030204" pitchFamily="49" charset="0"/>
              </a:rPr>
              <a:t>HumanResources.Employee</a:t>
            </a:r>
            <a:r>
              <a:rPr lang="en-US" sz="1400" dirty="0">
                <a:latin typeface="Consolas" panose="020B0609020204030204" pitchFamily="49" charset="0"/>
              </a:rPr>
              <a:t> OPTION (FAST = &lt;n&gt;);</a:t>
            </a:r>
          </a:p>
          <a:p>
            <a:pPr lvl="1"/>
            <a:endParaRPr lang="en-US" sz="1400" dirty="0"/>
          </a:p>
        </p:txBody>
      </p:sp>
    </p:spTree>
    <p:extLst>
      <p:ext uri="{BB962C8B-B14F-4D97-AF65-F5344CB8AC3E}">
        <p14:creationId xmlns:p14="http://schemas.microsoft.com/office/powerpoint/2010/main" val="11986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fade">
                                      <p:cBhvr>
                                        <p:cTn id="15" dur="500"/>
                                        <p:tgtEl>
                                          <p:spTgt spid="2">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0A330-8379-4890-AF10-23DD9C55F79C}"/>
              </a:ext>
            </a:extLst>
          </p:cNvPr>
          <p:cNvSpPr>
            <a:spLocks noGrp="1"/>
          </p:cNvSpPr>
          <p:nvPr>
            <p:ph type="title"/>
          </p:nvPr>
        </p:nvSpPr>
        <p:spPr/>
        <p:txBody>
          <a:bodyPr/>
          <a:lstStyle/>
          <a:p>
            <a:r>
              <a:rPr lang="en-US" dirty="0"/>
              <a:t>Functional change protection</a:t>
            </a:r>
            <a:br>
              <a:rPr lang="en-US" dirty="0"/>
            </a:br>
            <a:r>
              <a:rPr lang="en-US" dirty="0"/>
              <a:t>Clarifying the caveats</a:t>
            </a:r>
          </a:p>
        </p:txBody>
      </p:sp>
      <p:sp>
        <p:nvSpPr>
          <p:cNvPr id="2" name="Text Placeholder 1">
            <a:extLst>
              <a:ext uri="{FF2B5EF4-FFF2-40B4-BE49-F238E27FC236}">
                <a16:creationId xmlns:a16="http://schemas.microsoft.com/office/drawing/2014/main" id="{CCE5CBD8-934C-4B83-8284-098BBD6C7A63}"/>
              </a:ext>
            </a:extLst>
          </p:cNvPr>
          <p:cNvSpPr>
            <a:spLocks noGrp="1"/>
          </p:cNvSpPr>
          <p:nvPr>
            <p:ph type="body" sz="quarter" idx="4294967295"/>
          </p:nvPr>
        </p:nvSpPr>
        <p:spPr>
          <a:xfrm>
            <a:off x="396083" y="1282116"/>
            <a:ext cx="8264525" cy="1731962"/>
          </a:xfrm>
          <a:prstGeom prst="rect">
            <a:avLst/>
          </a:prstGeom>
        </p:spPr>
        <p:txBody>
          <a:bodyPr/>
          <a:lstStyle/>
          <a:p>
            <a:r>
              <a:rPr lang="en-US" sz="2000" b="1" dirty="0">
                <a:solidFill>
                  <a:schemeClr val="accent6">
                    <a:lumMod val="50000"/>
                  </a:schemeClr>
                </a:solidFill>
              </a:rPr>
              <a:t>Breaking</a:t>
            </a:r>
            <a:r>
              <a:rPr lang="en-US" sz="2000" dirty="0"/>
              <a:t> Changes = behavior changes resulting in different outcome </a:t>
            </a:r>
          </a:p>
          <a:p>
            <a:r>
              <a:rPr lang="en-US" sz="1800" b="1" dirty="0">
                <a:solidFill>
                  <a:srgbClr val="5FBB46"/>
                </a:solidFill>
              </a:rPr>
              <a:t>Protected </a:t>
            </a:r>
            <a:r>
              <a:rPr lang="en-US" sz="1800" dirty="0">
                <a:solidFill>
                  <a:schemeClr val="accent6">
                    <a:lumMod val="50000"/>
                  </a:schemeClr>
                </a:solidFill>
              </a:rPr>
              <a:t>by Database Compatibility:</a:t>
            </a:r>
          </a:p>
          <a:p>
            <a:pPr marL="410765" lvl="2" indent="0">
              <a:buNone/>
            </a:pPr>
            <a:r>
              <a:rPr lang="en-US" sz="1200" dirty="0">
                <a:latin typeface="Lucida Console" panose="020B0609040504020204" pitchFamily="49" charset="0"/>
              </a:rPr>
              <a:t>DECLARE @value datetime = '1900-01-01 00:00:00.003'</a:t>
            </a:r>
          </a:p>
          <a:p>
            <a:pPr marL="410765" lvl="2" indent="0">
              <a:buNone/>
            </a:pPr>
            <a:r>
              <a:rPr lang="en-US" sz="1200" dirty="0">
                <a:latin typeface="Lucida Console" panose="020B0609040504020204" pitchFamily="49" charset="0"/>
              </a:rPr>
              <a:t>SELECT CAST(@value AS datetime2)</a:t>
            </a:r>
          </a:p>
          <a:p>
            <a:pPr lvl="3"/>
            <a:r>
              <a:rPr lang="en-US" sz="1600" dirty="0">
                <a:latin typeface="+mj-lt"/>
              </a:rPr>
              <a:t>In DB </a:t>
            </a:r>
            <a:r>
              <a:rPr lang="en-US" sz="1600" dirty="0" err="1">
                <a:latin typeface="+mj-lt"/>
              </a:rPr>
              <a:t>Compat</a:t>
            </a:r>
            <a:r>
              <a:rPr lang="en-US" sz="1600" dirty="0">
                <a:latin typeface="+mj-lt"/>
              </a:rPr>
              <a:t> 120 or lower, result is: </a:t>
            </a:r>
            <a:br>
              <a:rPr lang="en-US" sz="2000" dirty="0"/>
            </a:br>
            <a:r>
              <a:rPr lang="en-US" sz="1100" dirty="0">
                <a:latin typeface="Lucida Console" panose="020B0609040504020204" pitchFamily="49" charset="0"/>
              </a:rPr>
              <a:t>1900-01-01 00:00:00.0030000</a:t>
            </a:r>
          </a:p>
          <a:p>
            <a:pPr lvl="3"/>
            <a:r>
              <a:rPr lang="en-US" sz="1600" dirty="0">
                <a:latin typeface="+mj-lt"/>
              </a:rPr>
              <a:t>Under DB </a:t>
            </a:r>
            <a:r>
              <a:rPr lang="en-US" sz="1600" dirty="0" err="1">
                <a:latin typeface="+mj-lt"/>
              </a:rPr>
              <a:t>Compat</a:t>
            </a:r>
            <a:r>
              <a:rPr lang="en-US" sz="1600" dirty="0">
                <a:latin typeface="+mj-lt"/>
              </a:rPr>
              <a:t> 130, these show improved accuracy by accounting for the fractional milliseconds, resulting in: </a:t>
            </a:r>
            <a:br>
              <a:rPr lang="en-US" sz="2000" dirty="0"/>
            </a:br>
            <a:r>
              <a:rPr lang="en-US" sz="1100" dirty="0">
                <a:latin typeface="Lucida Console" panose="020B0609040504020204" pitchFamily="49" charset="0"/>
              </a:rPr>
              <a:t>1900-01-01 00:00:00.0033333</a:t>
            </a:r>
            <a:endParaRPr lang="en-US" sz="1100" b="1" dirty="0">
              <a:solidFill>
                <a:srgbClr val="5FBB46"/>
              </a:solidFill>
            </a:endParaRPr>
          </a:p>
          <a:p>
            <a:r>
              <a:rPr lang="en-US" sz="1800" b="1" dirty="0">
                <a:solidFill>
                  <a:srgbClr val="FF0000"/>
                </a:solidFill>
              </a:rPr>
              <a:t>Not Protected</a:t>
            </a:r>
            <a:r>
              <a:rPr lang="en-US" sz="1800" dirty="0">
                <a:solidFill>
                  <a:srgbClr val="FF0000"/>
                </a:solidFill>
              </a:rPr>
              <a:t> </a:t>
            </a:r>
            <a:r>
              <a:rPr lang="en-US" sz="1800" dirty="0"/>
              <a:t>by Database Compatibility:</a:t>
            </a:r>
            <a:endParaRPr lang="en-US" sz="2000" dirty="0"/>
          </a:p>
          <a:p>
            <a:pPr lvl="3"/>
            <a:r>
              <a:rPr lang="en-US" sz="1600" dirty="0">
                <a:latin typeface="+mj-lt"/>
              </a:rPr>
              <a:t>The query below works until DB </a:t>
            </a:r>
            <a:r>
              <a:rPr lang="en-US" sz="1600" dirty="0" err="1">
                <a:latin typeface="+mj-lt"/>
              </a:rPr>
              <a:t>Compat</a:t>
            </a:r>
            <a:r>
              <a:rPr lang="en-US" sz="1600" dirty="0">
                <a:latin typeface="+mj-lt"/>
              </a:rPr>
              <a:t> 90, but errors out starting with Database Compatibility 100 (error 241, conversion fail):</a:t>
            </a:r>
            <a:br>
              <a:rPr lang="en-US" sz="1600" dirty="0">
                <a:latin typeface="+mj-lt"/>
              </a:rPr>
            </a:br>
            <a:r>
              <a:rPr lang="en-US" sz="1100" dirty="0">
                <a:latin typeface="Consolas" panose="020B0609020204030204" pitchFamily="49" charset="0"/>
              </a:rPr>
              <a:t>SELECT DATEPART (year, '2007/05-30’)</a:t>
            </a:r>
          </a:p>
          <a:p>
            <a:pPr lvl="3"/>
            <a:r>
              <a:rPr lang="en-US" sz="1600" dirty="0">
                <a:latin typeface="+mj-lt"/>
              </a:rPr>
              <a:t>Instead use:</a:t>
            </a:r>
            <a:br>
              <a:rPr lang="en-US" sz="1600" dirty="0"/>
            </a:br>
            <a:r>
              <a:rPr lang="en-US" sz="1100" dirty="0">
                <a:latin typeface="Consolas" panose="020B0609020204030204" pitchFamily="49" charset="0"/>
              </a:rPr>
              <a:t>SELECT DATEPART (year, '2007/05/30’)</a:t>
            </a:r>
            <a:r>
              <a:rPr lang="en-US" sz="1100" dirty="0">
                <a:latin typeface="+mj-lt"/>
              </a:rPr>
              <a:t> or </a:t>
            </a:r>
            <a:r>
              <a:rPr lang="en-US" sz="1100" dirty="0">
                <a:latin typeface="Consolas" panose="020B0609020204030204" pitchFamily="49" charset="0"/>
              </a:rPr>
              <a:t>SELECT DATEPART (year, '2007-05-30’)</a:t>
            </a:r>
          </a:p>
        </p:txBody>
      </p:sp>
    </p:spTree>
    <p:extLst>
      <p:ext uri="{BB962C8B-B14F-4D97-AF65-F5344CB8AC3E}">
        <p14:creationId xmlns:p14="http://schemas.microsoft.com/office/powerpoint/2010/main" val="359574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66FD92-D3C9-4F9D-97B4-DDC8FBF5CD64}"/>
              </a:ext>
            </a:extLst>
          </p:cNvPr>
          <p:cNvSpPr>
            <a:spLocks noGrp="1"/>
          </p:cNvSpPr>
          <p:nvPr>
            <p:ph type="body" sz="quarter" idx="11"/>
          </p:nvPr>
        </p:nvSpPr>
        <p:spPr/>
        <p:txBody>
          <a:bodyPr/>
          <a:lstStyle/>
          <a:p>
            <a:r>
              <a:rPr lang="en-US" dirty="0"/>
              <a:t>Upgrade Process</a:t>
            </a:r>
          </a:p>
        </p:txBody>
      </p:sp>
    </p:spTree>
    <p:extLst>
      <p:ext uri="{BB962C8B-B14F-4D97-AF65-F5344CB8AC3E}">
        <p14:creationId xmlns:p14="http://schemas.microsoft.com/office/powerpoint/2010/main" val="571013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B018A-D1E6-422C-9D60-C26B318B87C2}"/>
              </a:ext>
            </a:extLst>
          </p:cNvPr>
          <p:cNvSpPr>
            <a:spLocks noGrp="1"/>
          </p:cNvSpPr>
          <p:nvPr>
            <p:ph type="title"/>
          </p:nvPr>
        </p:nvSpPr>
        <p:spPr/>
        <p:txBody>
          <a:bodyPr/>
          <a:lstStyle/>
          <a:p>
            <a:r>
              <a:rPr lang="en-US"/>
              <a:t>Minimize Risk with the Database Migration Guide</a:t>
            </a:r>
          </a:p>
        </p:txBody>
      </p:sp>
      <p:graphicFrame>
        <p:nvGraphicFramePr>
          <p:cNvPr id="4" name="Diagram 3">
            <a:extLst>
              <a:ext uri="{FF2B5EF4-FFF2-40B4-BE49-F238E27FC236}">
                <a16:creationId xmlns:a16="http://schemas.microsoft.com/office/drawing/2014/main" id="{4BFAB979-FE20-442C-8496-FF48A151601D}"/>
              </a:ext>
            </a:extLst>
          </p:cNvPr>
          <p:cNvGraphicFramePr/>
          <p:nvPr>
            <p:extLst>
              <p:ext uri="{D42A27DB-BD31-4B8C-83A1-F6EECF244321}">
                <p14:modId xmlns:p14="http://schemas.microsoft.com/office/powerpoint/2010/main" val="2163842784"/>
              </p:ext>
            </p:extLst>
          </p:nvPr>
        </p:nvGraphicFramePr>
        <p:xfrm>
          <a:off x="3385973" y="1136605"/>
          <a:ext cx="3594810" cy="2870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Shape 4">
            <a:extLst>
              <a:ext uri="{FF2B5EF4-FFF2-40B4-BE49-F238E27FC236}">
                <a16:creationId xmlns:a16="http://schemas.microsoft.com/office/drawing/2014/main" id="{47E2BE20-1C08-46E5-9156-22602F52DA62}"/>
              </a:ext>
            </a:extLst>
          </p:cNvPr>
          <p:cNvSpPr/>
          <p:nvPr/>
        </p:nvSpPr>
        <p:spPr>
          <a:xfrm>
            <a:off x="81094" y="2306835"/>
            <a:ext cx="1324570" cy="529828"/>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Discover</a:t>
            </a:r>
          </a:p>
        </p:txBody>
      </p:sp>
      <p:grpSp>
        <p:nvGrpSpPr>
          <p:cNvPr id="6" name="Group 5">
            <a:extLst>
              <a:ext uri="{FF2B5EF4-FFF2-40B4-BE49-F238E27FC236}">
                <a16:creationId xmlns:a16="http://schemas.microsoft.com/office/drawing/2014/main" id="{5AB1F126-F103-4DFA-8BC4-FA4A809E5A47}"/>
              </a:ext>
            </a:extLst>
          </p:cNvPr>
          <p:cNvGrpSpPr/>
          <p:nvPr/>
        </p:nvGrpSpPr>
        <p:grpSpPr>
          <a:xfrm>
            <a:off x="1273207" y="2306835"/>
            <a:ext cx="2516684" cy="529828"/>
            <a:chOff x="1697609" y="3075780"/>
            <a:chExt cx="3355578" cy="706437"/>
          </a:xfrm>
        </p:grpSpPr>
        <p:sp>
          <p:nvSpPr>
            <p:cNvPr id="7" name="Freeform: Shape 6">
              <a:extLst>
                <a:ext uri="{FF2B5EF4-FFF2-40B4-BE49-F238E27FC236}">
                  <a16:creationId xmlns:a16="http://schemas.microsoft.com/office/drawing/2014/main" id="{104F017B-2F30-48CC-8181-62C2068947AB}"/>
                </a:ext>
              </a:extLst>
            </p:cNvPr>
            <p:cNvSpPr/>
            <p:nvPr/>
          </p:nvSpPr>
          <p:spPr>
            <a:xfrm>
              <a:off x="1697609"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Assess</a:t>
              </a:r>
            </a:p>
          </p:txBody>
        </p:sp>
        <p:sp>
          <p:nvSpPr>
            <p:cNvPr id="8" name="Freeform: Shape 7">
              <a:extLst>
                <a:ext uri="{FF2B5EF4-FFF2-40B4-BE49-F238E27FC236}">
                  <a16:creationId xmlns:a16="http://schemas.microsoft.com/office/drawing/2014/main" id="{8DF6BEF3-14AF-4A75-B8A2-856711A97B9C}"/>
                </a:ext>
              </a:extLst>
            </p:cNvPr>
            <p:cNvSpPr/>
            <p:nvPr/>
          </p:nvSpPr>
          <p:spPr>
            <a:xfrm>
              <a:off x="3287094"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Convert</a:t>
              </a:r>
            </a:p>
          </p:txBody>
        </p:sp>
      </p:grpSp>
      <p:grpSp>
        <p:nvGrpSpPr>
          <p:cNvPr id="9" name="Group 8">
            <a:extLst>
              <a:ext uri="{FF2B5EF4-FFF2-40B4-BE49-F238E27FC236}">
                <a16:creationId xmlns:a16="http://schemas.microsoft.com/office/drawing/2014/main" id="{07E5597A-B173-4194-BF9B-F1A86D984B71}"/>
              </a:ext>
            </a:extLst>
          </p:cNvPr>
          <p:cNvGrpSpPr/>
          <p:nvPr/>
        </p:nvGrpSpPr>
        <p:grpSpPr>
          <a:xfrm>
            <a:off x="6507901" y="2306835"/>
            <a:ext cx="2516683" cy="529828"/>
            <a:chOff x="6802437" y="3075780"/>
            <a:chExt cx="3355577" cy="706437"/>
          </a:xfrm>
        </p:grpSpPr>
        <p:sp>
          <p:nvSpPr>
            <p:cNvPr id="10" name="Freeform: Shape 9">
              <a:extLst>
                <a:ext uri="{FF2B5EF4-FFF2-40B4-BE49-F238E27FC236}">
                  <a16:creationId xmlns:a16="http://schemas.microsoft.com/office/drawing/2014/main" id="{55ABEE0D-6AAD-4188-A49E-31D04D8A0A6A}"/>
                </a:ext>
              </a:extLst>
            </p:cNvPr>
            <p:cNvSpPr/>
            <p:nvPr/>
          </p:nvSpPr>
          <p:spPr>
            <a:xfrm>
              <a:off x="6802437"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dirty="0">
                  <a:ln>
                    <a:noFill/>
                  </a:ln>
                  <a:solidFill>
                    <a:schemeClr val="bg2"/>
                  </a:solidFill>
                  <a:effectLst/>
                  <a:uLnTx/>
                  <a:uFillTx/>
                  <a:latin typeface="Segoe UI"/>
                  <a:ea typeface="+mn-ea"/>
                  <a:cs typeface="+mn-cs"/>
                </a:rPr>
                <a:t>Data Sync</a:t>
              </a:r>
            </a:p>
          </p:txBody>
        </p:sp>
        <p:sp>
          <p:nvSpPr>
            <p:cNvPr id="11" name="Freeform: Shape 10">
              <a:extLst>
                <a:ext uri="{FF2B5EF4-FFF2-40B4-BE49-F238E27FC236}">
                  <a16:creationId xmlns:a16="http://schemas.microsoft.com/office/drawing/2014/main" id="{B76CEFCC-7BBA-4F33-ADCC-4E45B8B790FB}"/>
                </a:ext>
              </a:extLst>
            </p:cNvPr>
            <p:cNvSpPr/>
            <p:nvPr/>
          </p:nvSpPr>
          <p:spPr>
            <a:xfrm>
              <a:off x="8391921"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Cutover</a:t>
              </a:r>
            </a:p>
          </p:txBody>
        </p:sp>
      </p:grpSp>
    </p:spTree>
    <p:extLst>
      <p:ext uri="{BB962C8B-B14F-4D97-AF65-F5344CB8AC3E}">
        <p14:creationId xmlns:p14="http://schemas.microsoft.com/office/powerpoint/2010/main" val="4151209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FCB06AD-A0AF-4156-954B-5F393F99D264}"/>
              </a:ext>
            </a:extLst>
          </p:cNvPr>
          <p:cNvSpPr/>
          <p:nvPr/>
        </p:nvSpPr>
        <p:spPr bwMode="auto">
          <a:xfrm>
            <a:off x="6763528" y="384297"/>
            <a:ext cx="2207618" cy="1130178"/>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Review the </a:t>
            </a: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3"/>
              </a:rPr>
              <a:t>Database Migration Guide</a:t>
            </a: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for details</a:t>
            </a:r>
          </a:p>
        </p:txBody>
      </p:sp>
      <p:sp>
        <p:nvSpPr>
          <p:cNvPr id="2" name="Title 1">
            <a:extLst>
              <a:ext uri="{FF2B5EF4-FFF2-40B4-BE49-F238E27FC236}">
                <a16:creationId xmlns:a16="http://schemas.microsoft.com/office/drawing/2014/main" id="{A35B5FE0-AB3C-4AB4-BA69-F6F1EA84857F}"/>
              </a:ext>
            </a:extLst>
          </p:cNvPr>
          <p:cNvSpPr>
            <a:spLocks noGrp="1"/>
          </p:cNvSpPr>
          <p:nvPr>
            <p:ph type="title"/>
          </p:nvPr>
        </p:nvSpPr>
        <p:spPr/>
        <p:txBody>
          <a:bodyPr/>
          <a:lstStyle/>
          <a:p>
            <a:r>
              <a:rPr lang="en-US" dirty="0"/>
              <a:t>Reliable Upgrades</a:t>
            </a:r>
          </a:p>
        </p:txBody>
      </p:sp>
      <p:graphicFrame>
        <p:nvGraphicFramePr>
          <p:cNvPr id="4" name="Diagram 3">
            <a:extLst>
              <a:ext uri="{FF2B5EF4-FFF2-40B4-BE49-F238E27FC236}">
                <a16:creationId xmlns:a16="http://schemas.microsoft.com/office/drawing/2014/main" id="{4B1875A7-87F6-4BBB-AB39-8784158A861C}"/>
              </a:ext>
            </a:extLst>
          </p:cNvPr>
          <p:cNvGraphicFramePr/>
          <p:nvPr>
            <p:extLst>
              <p:ext uri="{D42A27DB-BD31-4B8C-83A1-F6EECF244321}">
                <p14:modId xmlns:p14="http://schemas.microsoft.com/office/powerpoint/2010/main" val="2805452855"/>
              </p:ext>
            </p:extLst>
          </p:nvPr>
        </p:nvGraphicFramePr>
        <p:xfrm>
          <a:off x="1137727" y="934458"/>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CAC91D45-2FED-4280-81F9-275C2E386C79}"/>
              </a:ext>
            </a:extLst>
          </p:cNvPr>
          <p:cNvSpPr txBox="1"/>
          <p:nvPr/>
        </p:nvSpPr>
        <p:spPr>
          <a:xfrm>
            <a:off x="1663021" y="2550959"/>
            <a:ext cx="16531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FAFAF"/>
                </a:solidFill>
                <a:effectLst/>
                <a:uLnTx/>
                <a:uFillTx/>
                <a:latin typeface="Segoe UI"/>
                <a:ea typeface="+mn-ea"/>
                <a:cs typeface="+mn-cs"/>
              </a:rPr>
              <a:t>Fully automated using free tools from Microsoft</a:t>
            </a:r>
          </a:p>
        </p:txBody>
      </p:sp>
      <p:sp>
        <p:nvSpPr>
          <p:cNvPr id="7" name="Speech Bubble: Rectangle with Corners Rounded 6">
            <a:extLst>
              <a:ext uri="{FF2B5EF4-FFF2-40B4-BE49-F238E27FC236}">
                <a16:creationId xmlns:a16="http://schemas.microsoft.com/office/drawing/2014/main" id="{F4562985-AEC1-4910-918E-F76923CD17E9}"/>
              </a:ext>
            </a:extLst>
          </p:cNvPr>
          <p:cNvSpPr/>
          <p:nvPr/>
        </p:nvSpPr>
        <p:spPr bwMode="auto">
          <a:xfrm>
            <a:off x="4346058" y="599118"/>
            <a:ext cx="4625088" cy="4107693"/>
          </a:xfrm>
          <a:prstGeom prst="wedgeRoundRectCallout">
            <a:avLst>
              <a:gd name="adj1" fmla="val -75230"/>
              <a:gd name="adj2" fmla="val -3064"/>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“With tools like Database Migration Assistant and Database Experimentation Assistant, we were able to </a:t>
            </a:r>
            <a:r>
              <a:rPr kumimoji="0" lang="en-US" sz="1800" b="1"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reduce the time and effort </a:t>
            </a: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required for the upgrade, enable automated A/B testing capability to </a:t>
            </a:r>
            <a:r>
              <a:rPr kumimoji="0" lang="en-US" sz="1800" b="1"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minimize risk </a:t>
            </a: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and provide a </a:t>
            </a:r>
            <a:r>
              <a:rPr kumimoji="0" lang="en-US" sz="1800" b="1"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high confidence</a:t>
            </a:r>
            <a:r>
              <a:rPr kumimoji="0" lang="en-US" sz="1800" b="0"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 </a:t>
            </a: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upgrade plan for a mission critical, Tier-1 environment spanning over a 1000 instances of SQL Server within 3 months.”</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Salesforce – PASS Summit 2017</a:t>
            </a:r>
          </a:p>
        </p:txBody>
      </p:sp>
    </p:spTree>
    <p:extLst>
      <p:ext uri="{BB962C8B-B14F-4D97-AF65-F5344CB8AC3E}">
        <p14:creationId xmlns:p14="http://schemas.microsoft.com/office/powerpoint/2010/main" val="218818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22BC714-F859-434A-BDC8-C64FE57FAD44}"/>
                                            </p:graphicEl>
                                          </p:spTgt>
                                        </p:tgtEl>
                                        <p:attrNameLst>
                                          <p:attrName>style.visibility</p:attrName>
                                        </p:attrNameLst>
                                      </p:cBhvr>
                                      <p:to>
                                        <p:strVal val="visible"/>
                                      </p:to>
                                    </p:set>
                                    <p:animEffect transition="in" filter="fade">
                                      <p:cBhvr>
                                        <p:cTn id="7" dur="500"/>
                                        <p:tgtEl>
                                          <p:spTgt spid="4">
                                            <p:graphicEl>
                                              <a:dgm id="{C22BC714-F859-434A-BDC8-C64FE57FAD44}"/>
                                            </p:graphic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graphicEl>
                                              <a:dgm id="{EB4638F0-25CD-471B-A966-A7DC572B3746}"/>
                                            </p:graphicEl>
                                          </p:spTgt>
                                        </p:tgtEl>
                                        <p:attrNameLst>
                                          <p:attrName>style.visibility</p:attrName>
                                        </p:attrNameLst>
                                      </p:cBhvr>
                                      <p:to>
                                        <p:strVal val="visible"/>
                                      </p:to>
                                    </p:set>
                                    <p:animEffect transition="in" filter="fade">
                                      <p:cBhvr>
                                        <p:cTn id="14" dur="500"/>
                                        <p:tgtEl>
                                          <p:spTgt spid="4">
                                            <p:graphicEl>
                                              <a:dgm id="{EB4638F0-25CD-471B-A966-A7DC572B3746}"/>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graphicEl>
                                              <a:dgm id="{63A1DD44-0594-4444-B0CE-56BB0AA8D4BF}"/>
                                            </p:graphicEl>
                                          </p:spTgt>
                                        </p:tgtEl>
                                        <p:attrNameLst>
                                          <p:attrName>style.visibility</p:attrName>
                                        </p:attrNameLst>
                                      </p:cBhvr>
                                      <p:to>
                                        <p:strVal val="visible"/>
                                      </p:to>
                                    </p:set>
                                    <p:animEffect transition="in" filter="fade">
                                      <p:cBhvr>
                                        <p:cTn id="17" dur="500"/>
                                        <p:tgtEl>
                                          <p:spTgt spid="4">
                                            <p:graphicEl>
                                              <a:dgm id="{63A1DD44-0594-4444-B0CE-56BB0AA8D4B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A6877B72-D67B-4CB1-A8CE-9F7037E46D86}"/>
                                            </p:graphicEl>
                                          </p:spTgt>
                                        </p:tgtEl>
                                        <p:attrNameLst>
                                          <p:attrName>style.visibility</p:attrName>
                                        </p:attrNameLst>
                                      </p:cBhvr>
                                      <p:to>
                                        <p:strVal val="visible"/>
                                      </p:to>
                                    </p:set>
                                    <p:animEffect transition="in" filter="fade">
                                      <p:cBhvr>
                                        <p:cTn id="20" dur="500"/>
                                        <p:tgtEl>
                                          <p:spTgt spid="4">
                                            <p:graphicEl>
                                              <a:dgm id="{A6877B72-D67B-4CB1-A8CE-9F7037E46D86}"/>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190CF5B1-E249-4DC2-BD9B-1CAB024DE095}"/>
                                            </p:graphicEl>
                                          </p:spTgt>
                                        </p:tgtEl>
                                        <p:attrNameLst>
                                          <p:attrName>style.visibility</p:attrName>
                                        </p:attrNameLst>
                                      </p:cBhvr>
                                      <p:to>
                                        <p:strVal val="visible"/>
                                      </p:to>
                                    </p:set>
                                    <p:animEffect transition="in" filter="fade">
                                      <p:cBhvr>
                                        <p:cTn id="25" dur="500"/>
                                        <p:tgtEl>
                                          <p:spTgt spid="4">
                                            <p:graphicEl>
                                              <a:dgm id="{190CF5B1-E249-4DC2-BD9B-1CAB024DE095}"/>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51DD3555-DEE8-4370-89AA-2C0C7D03D648}"/>
                                            </p:graphicEl>
                                          </p:spTgt>
                                        </p:tgtEl>
                                        <p:attrNameLst>
                                          <p:attrName>style.visibility</p:attrName>
                                        </p:attrNameLst>
                                      </p:cBhvr>
                                      <p:to>
                                        <p:strVal val="visible"/>
                                      </p:to>
                                    </p:set>
                                    <p:animEffect transition="in" filter="fade">
                                      <p:cBhvr>
                                        <p:cTn id="28" dur="500"/>
                                        <p:tgtEl>
                                          <p:spTgt spid="4">
                                            <p:graphicEl>
                                              <a:dgm id="{51DD3555-DEE8-4370-89AA-2C0C7D03D64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DF452D8B-7B66-418F-B2D8-F72E935B71CD}"/>
                                            </p:graphicEl>
                                          </p:spTgt>
                                        </p:tgtEl>
                                        <p:attrNameLst>
                                          <p:attrName>style.visibility</p:attrName>
                                        </p:attrNameLst>
                                      </p:cBhvr>
                                      <p:to>
                                        <p:strVal val="visible"/>
                                      </p:to>
                                    </p:set>
                                    <p:animEffect transition="in" filter="fade">
                                      <p:cBhvr>
                                        <p:cTn id="31" dur="500"/>
                                        <p:tgtEl>
                                          <p:spTgt spid="4">
                                            <p:graphicEl>
                                              <a:dgm id="{DF452D8B-7B66-418F-B2D8-F72E935B71C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BA893C8B-5758-404D-9263-2B99307E0FC0}"/>
                                            </p:graphicEl>
                                          </p:spTgt>
                                        </p:tgtEl>
                                        <p:attrNameLst>
                                          <p:attrName>style.visibility</p:attrName>
                                        </p:attrNameLst>
                                      </p:cBhvr>
                                      <p:to>
                                        <p:strVal val="visible"/>
                                      </p:to>
                                    </p:set>
                                    <p:animEffect transition="in" filter="fade">
                                      <p:cBhvr>
                                        <p:cTn id="36" dur="500"/>
                                        <p:tgtEl>
                                          <p:spTgt spid="4">
                                            <p:graphicEl>
                                              <a:dgm id="{BA893C8B-5758-404D-9263-2B99307E0FC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8610EC74-EA43-4484-AC86-13720478C176}"/>
                                            </p:graphicEl>
                                          </p:spTgt>
                                        </p:tgtEl>
                                        <p:attrNameLst>
                                          <p:attrName>style.visibility</p:attrName>
                                        </p:attrNameLst>
                                      </p:cBhvr>
                                      <p:to>
                                        <p:strVal val="visible"/>
                                      </p:to>
                                    </p:set>
                                    <p:animEffect transition="in" filter="fade">
                                      <p:cBhvr>
                                        <p:cTn id="39" dur="500"/>
                                        <p:tgtEl>
                                          <p:spTgt spid="4">
                                            <p:graphicEl>
                                              <a:dgm id="{8610EC74-EA43-4484-AC86-13720478C176}"/>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10A73A4C-D70B-4ECE-99FA-A32D95C012ED}"/>
                                            </p:graphicEl>
                                          </p:spTgt>
                                        </p:tgtEl>
                                        <p:attrNameLst>
                                          <p:attrName>style.visibility</p:attrName>
                                        </p:attrNameLst>
                                      </p:cBhvr>
                                      <p:to>
                                        <p:strVal val="visible"/>
                                      </p:to>
                                    </p:set>
                                    <p:animEffect transition="in" filter="fade">
                                      <p:cBhvr>
                                        <p:cTn id="42" dur="500"/>
                                        <p:tgtEl>
                                          <p:spTgt spid="4">
                                            <p:graphicEl>
                                              <a:dgm id="{10A73A4C-D70B-4ECE-99FA-A32D95C012E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6"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B47297-B6DB-4AC5-A489-CE65FB261F64}"/>
              </a:ext>
            </a:extLst>
          </p:cNvPr>
          <p:cNvSpPr>
            <a:spLocks noGrp="1"/>
          </p:cNvSpPr>
          <p:nvPr>
            <p:ph type="body" sz="quarter" idx="11"/>
          </p:nvPr>
        </p:nvSpPr>
        <p:spPr/>
        <p:txBody>
          <a:bodyPr/>
          <a:lstStyle/>
          <a:p>
            <a:r>
              <a:rPr lang="en-US" dirty="0"/>
              <a:t>Discover</a:t>
            </a:r>
          </a:p>
        </p:txBody>
      </p:sp>
      <p:pic>
        <p:nvPicPr>
          <p:cNvPr id="3" name="Picture 2">
            <a:extLst>
              <a:ext uri="{FF2B5EF4-FFF2-40B4-BE49-F238E27FC236}">
                <a16:creationId xmlns:a16="http://schemas.microsoft.com/office/drawing/2014/main" id="{482904CA-A816-45B8-8C02-D4AD6E6BDFEC}"/>
              </a:ext>
            </a:extLst>
          </p:cNvPr>
          <p:cNvPicPr>
            <a:picLocks noChangeAspect="1"/>
          </p:cNvPicPr>
          <p:nvPr/>
        </p:nvPicPr>
        <p:blipFill>
          <a:blip r:embed="rId3"/>
          <a:stretch>
            <a:fillRect/>
          </a:stretch>
        </p:blipFill>
        <p:spPr>
          <a:xfrm>
            <a:off x="3308769" y="2825496"/>
            <a:ext cx="5394960" cy="1727414"/>
          </a:xfrm>
          <a:prstGeom prst="rect">
            <a:avLst/>
          </a:prstGeom>
        </p:spPr>
      </p:pic>
    </p:spTree>
    <p:extLst>
      <p:ext uri="{BB962C8B-B14F-4D97-AF65-F5344CB8AC3E}">
        <p14:creationId xmlns:p14="http://schemas.microsoft.com/office/powerpoint/2010/main" val="262971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p:txBody>
          <a:bodyPr/>
          <a:lstStyle/>
          <a:p>
            <a:r>
              <a:rPr lang="en-US"/>
              <a:t>Discover with MAP Toolkit</a:t>
            </a:r>
          </a:p>
        </p:txBody>
      </p:sp>
      <p:graphicFrame>
        <p:nvGraphicFramePr>
          <p:cNvPr id="5" name="Diagram 4">
            <a:extLst>
              <a:ext uri="{FF2B5EF4-FFF2-40B4-BE49-F238E27FC236}">
                <a16:creationId xmlns:a16="http://schemas.microsoft.com/office/drawing/2014/main" id="{C6231B52-00AE-47FC-B606-2D1B3CC26916}"/>
              </a:ext>
            </a:extLst>
          </p:cNvPr>
          <p:cNvGraphicFramePr/>
          <p:nvPr>
            <p:extLst/>
          </p:nvPr>
        </p:nvGraphicFramePr>
        <p:xfrm>
          <a:off x="3339548" y="758398"/>
          <a:ext cx="5715497" cy="4459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074A8A91-9556-48B0-9357-554CEFC124CD}"/>
              </a:ext>
            </a:extLst>
          </p:cNvPr>
          <p:cNvPicPr>
            <a:picLocks noChangeAspect="1"/>
          </p:cNvPicPr>
          <p:nvPr/>
        </p:nvPicPr>
        <p:blipFill rotWithShape="1">
          <a:blip r:embed="rId8"/>
          <a:srcRect l="728" t="1282" r="728" b="961"/>
          <a:stretch/>
        </p:blipFill>
        <p:spPr>
          <a:xfrm>
            <a:off x="215939" y="2069590"/>
            <a:ext cx="3698144" cy="1813352"/>
          </a:xfrm>
          <a:prstGeom prst="rect">
            <a:avLst/>
          </a:prstGeom>
          <a:ln>
            <a:solidFill>
              <a:srgbClr val="D2D2D2"/>
            </a:solidFill>
          </a:ln>
        </p:spPr>
      </p:pic>
    </p:spTree>
    <p:extLst>
      <p:ext uri="{BB962C8B-B14F-4D97-AF65-F5344CB8AC3E}">
        <p14:creationId xmlns:p14="http://schemas.microsoft.com/office/powerpoint/2010/main" val="1861678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7A6CC9-7676-4A13-BC6A-F279940C412B}"/>
              </a:ext>
            </a:extLst>
          </p:cNvPr>
          <p:cNvSpPr>
            <a:spLocks noGrp="1"/>
          </p:cNvSpPr>
          <p:nvPr>
            <p:ph type="body" sz="quarter" idx="11"/>
          </p:nvPr>
        </p:nvSpPr>
        <p:spPr/>
        <p:txBody>
          <a:bodyPr/>
          <a:lstStyle/>
          <a:p>
            <a:r>
              <a:rPr lang="en-US" dirty="0"/>
              <a:t>Assess &amp; Convert</a:t>
            </a:r>
          </a:p>
        </p:txBody>
      </p:sp>
      <p:pic>
        <p:nvPicPr>
          <p:cNvPr id="4" name="Picture 3">
            <a:extLst>
              <a:ext uri="{FF2B5EF4-FFF2-40B4-BE49-F238E27FC236}">
                <a16:creationId xmlns:a16="http://schemas.microsoft.com/office/drawing/2014/main" id="{D1B2AE13-9043-4F29-BF45-BFFC5227AB57}"/>
              </a:ext>
            </a:extLst>
          </p:cNvPr>
          <p:cNvPicPr>
            <a:picLocks noChangeAspect="1"/>
          </p:cNvPicPr>
          <p:nvPr/>
        </p:nvPicPr>
        <p:blipFill>
          <a:blip r:embed="rId3"/>
          <a:stretch>
            <a:fillRect/>
          </a:stretch>
        </p:blipFill>
        <p:spPr>
          <a:xfrm>
            <a:off x="3310128" y="2826347"/>
            <a:ext cx="5404104" cy="1730342"/>
          </a:xfrm>
          <a:prstGeom prst="rect">
            <a:avLst/>
          </a:prstGeom>
        </p:spPr>
      </p:pic>
    </p:spTree>
    <p:extLst>
      <p:ext uri="{BB962C8B-B14F-4D97-AF65-F5344CB8AC3E}">
        <p14:creationId xmlns:p14="http://schemas.microsoft.com/office/powerpoint/2010/main" val="277200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a:xfrm>
            <a:off x="312744" y="186042"/>
            <a:ext cx="8431205" cy="865924"/>
          </a:xfrm>
        </p:spPr>
        <p:txBody>
          <a:bodyPr/>
          <a:lstStyle/>
          <a:p>
            <a:r>
              <a:rPr lang="en-US" dirty="0"/>
              <a:t>Assess &amp; Convert with DMA</a:t>
            </a:r>
          </a:p>
        </p:txBody>
      </p:sp>
      <p:graphicFrame>
        <p:nvGraphicFramePr>
          <p:cNvPr id="5" name="Diagram 4">
            <a:extLst>
              <a:ext uri="{FF2B5EF4-FFF2-40B4-BE49-F238E27FC236}">
                <a16:creationId xmlns:a16="http://schemas.microsoft.com/office/drawing/2014/main" id="{C6231B52-00AE-47FC-B606-2D1B3CC26916}"/>
              </a:ext>
            </a:extLst>
          </p:cNvPr>
          <p:cNvGraphicFramePr/>
          <p:nvPr>
            <p:extLst>
              <p:ext uri="{D42A27DB-BD31-4B8C-83A1-F6EECF244321}">
                <p14:modId xmlns:p14="http://schemas.microsoft.com/office/powerpoint/2010/main" val="3982932869"/>
              </p:ext>
            </p:extLst>
          </p:nvPr>
        </p:nvGraphicFramePr>
        <p:xfrm>
          <a:off x="322028" y="670560"/>
          <a:ext cx="8670898" cy="4374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peech Bubble: Rectangle with Corners Rounded 5">
            <a:extLst>
              <a:ext uri="{FF2B5EF4-FFF2-40B4-BE49-F238E27FC236}">
                <a16:creationId xmlns:a16="http://schemas.microsoft.com/office/drawing/2014/main" id="{33E7DAC6-6C6A-4CD1-BB65-D4627D32E2D6}"/>
              </a:ext>
            </a:extLst>
          </p:cNvPr>
          <p:cNvSpPr/>
          <p:nvPr/>
        </p:nvSpPr>
        <p:spPr bwMode="auto">
          <a:xfrm>
            <a:off x="4502935" y="670560"/>
            <a:ext cx="3946955" cy="2555296"/>
          </a:xfrm>
          <a:prstGeom prst="wedgeRoundRectCallout">
            <a:avLst>
              <a:gd name="adj1" fmla="val -72747"/>
              <a:gd name="adj2" fmla="val 51165"/>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“Upgrade readiness assessment was delivered with the help of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Database Migration Assistant</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which helped us analyze our template databases to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identify potential pitfalls </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suggested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automated remediation </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for our development teams to act on.”</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Salesforce – PASS Summit 2017</a:t>
            </a:r>
          </a:p>
        </p:txBody>
      </p:sp>
      <p:grpSp>
        <p:nvGrpSpPr>
          <p:cNvPr id="10" name="Group 9">
            <a:extLst>
              <a:ext uri="{FF2B5EF4-FFF2-40B4-BE49-F238E27FC236}">
                <a16:creationId xmlns:a16="http://schemas.microsoft.com/office/drawing/2014/main" id="{FCFE29BE-5BD0-45AA-8FC6-FA6F24A721AF}"/>
              </a:ext>
            </a:extLst>
          </p:cNvPr>
          <p:cNvGrpSpPr/>
          <p:nvPr/>
        </p:nvGrpSpPr>
        <p:grpSpPr>
          <a:xfrm>
            <a:off x="2018268" y="2338573"/>
            <a:ext cx="1744475" cy="1340061"/>
            <a:chOff x="2877541" y="2466769"/>
            <a:chExt cx="2325967" cy="1786748"/>
          </a:xfrm>
        </p:grpSpPr>
        <p:sp>
          <p:nvSpPr>
            <p:cNvPr id="4" name="TextBox 3">
              <a:extLst>
                <a:ext uri="{FF2B5EF4-FFF2-40B4-BE49-F238E27FC236}">
                  <a16:creationId xmlns:a16="http://schemas.microsoft.com/office/drawing/2014/main" id="{770887B9-4BC6-4A4B-A86C-9EB03640175C}"/>
                </a:ext>
              </a:extLst>
            </p:cNvPr>
            <p:cNvSpPr txBox="1"/>
            <p:nvPr/>
          </p:nvSpPr>
          <p:spPr>
            <a:xfrm>
              <a:off x="2877541" y="2466769"/>
              <a:ext cx="2325967"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Data Migration Assistant</a:t>
              </a:r>
            </a:p>
          </p:txBody>
        </p:sp>
        <p:pic>
          <p:nvPicPr>
            <p:cNvPr id="9" name="Picture 8">
              <a:extLst>
                <a:ext uri="{FF2B5EF4-FFF2-40B4-BE49-F238E27FC236}">
                  <a16:creationId xmlns:a16="http://schemas.microsoft.com/office/drawing/2014/main" id="{35EC6332-1A2A-4376-B57B-D79A6141EED7}"/>
                </a:ext>
              </a:extLst>
            </p:cNvPr>
            <p:cNvPicPr>
              <a:picLocks noChangeAspect="1"/>
            </p:cNvPicPr>
            <p:nvPr/>
          </p:nvPicPr>
          <p:blipFill>
            <a:blip r:embed="rId8"/>
            <a:stretch>
              <a:fillRect/>
            </a:stretch>
          </p:blipFill>
          <p:spPr>
            <a:xfrm>
              <a:off x="3526220" y="3303831"/>
              <a:ext cx="1028609" cy="949686"/>
            </a:xfrm>
            <a:prstGeom prst="rect">
              <a:avLst/>
            </a:prstGeom>
          </p:spPr>
        </p:pic>
      </p:grpSp>
    </p:spTree>
    <p:extLst>
      <p:ext uri="{BB962C8B-B14F-4D97-AF65-F5344CB8AC3E}">
        <p14:creationId xmlns:p14="http://schemas.microsoft.com/office/powerpoint/2010/main" val="256598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dgm id="{787BCE54-0AD2-44E3-A333-D449938F4D35}"/>
                                            </p:graphicEl>
                                          </p:spTgt>
                                        </p:tgtEl>
                                        <p:attrNameLst>
                                          <p:attrName>style.visibility</p:attrName>
                                        </p:attrNameLst>
                                      </p:cBhvr>
                                      <p:to>
                                        <p:strVal val="visible"/>
                                      </p:to>
                                    </p:set>
                                    <p:animEffect transition="in" filter="fade">
                                      <p:cBhvr>
                                        <p:cTn id="7" dur="500"/>
                                        <p:tgtEl>
                                          <p:spTgt spid="5">
                                            <p:graphicEl>
                                              <a:dgm id="{787BCE54-0AD2-44E3-A333-D449938F4D35}"/>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3974CBB8-9025-4C0F-A38F-10A13A0DD548}"/>
                                            </p:graphicEl>
                                          </p:spTgt>
                                        </p:tgtEl>
                                        <p:attrNameLst>
                                          <p:attrName>style.visibility</p:attrName>
                                        </p:attrNameLst>
                                      </p:cBhvr>
                                      <p:to>
                                        <p:strVal val="visible"/>
                                      </p:to>
                                    </p:set>
                                    <p:animEffect transition="in" filter="fade">
                                      <p:cBhvr>
                                        <p:cTn id="15" dur="500"/>
                                        <p:tgtEl>
                                          <p:spTgt spid="5">
                                            <p:graphicEl>
                                              <a:dgm id="{3974CBB8-9025-4C0F-A38F-10A13A0DD54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002957D8-0E3E-4EEA-BF62-7DFDE7AB1BC2}"/>
                                            </p:graphicEl>
                                          </p:spTgt>
                                        </p:tgtEl>
                                        <p:attrNameLst>
                                          <p:attrName>style.visibility</p:attrName>
                                        </p:attrNameLst>
                                      </p:cBhvr>
                                      <p:to>
                                        <p:strVal val="visible"/>
                                      </p:to>
                                    </p:set>
                                    <p:animEffect transition="in" filter="fade">
                                      <p:cBhvr>
                                        <p:cTn id="18" dur="500"/>
                                        <p:tgtEl>
                                          <p:spTgt spid="5">
                                            <p:graphicEl>
                                              <a:dgm id="{002957D8-0E3E-4EEA-BF62-7DFDE7AB1BC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EBDCE9DB-5D5E-4657-AD2F-2BE753B12177}"/>
                                            </p:graphicEl>
                                          </p:spTgt>
                                        </p:tgtEl>
                                        <p:attrNameLst>
                                          <p:attrName>style.visibility</p:attrName>
                                        </p:attrNameLst>
                                      </p:cBhvr>
                                      <p:to>
                                        <p:strVal val="visible"/>
                                      </p:to>
                                    </p:set>
                                    <p:animEffect transition="in" filter="fade">
                                      <p:cBhvr>
                                        <p:cTn id="21" dur="500"/>
                                        <p:tgtEl>
                                          <p:spTgt spid="5">
                                            <p:graphicEl>
                                              <a:dgm id="{EBDCE9DB-5D5E-4657-AD2F-2BE753B12177}"/>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0C78CDBB-7AA4-444C-9970-52B826526452}"/>
                                            </p:graphicEl>
                                          </p:spTgt>
                                        </p:tgtEl>
                                        <p:attrNameLst>
                                          <p:attrName>style.visibility</p:attrName>
                                        </p:attrNameLst>
                                      </p:cBhvr>
                                      <p:to>
                                        <p:strVal val="visible"/>
                                      </p:to>
                                    </p:set>
                                    <p:animEffect transition="in" filter="fade">
                                      <p:cBhvr>
                                        <p:cTn id="26" dur="500"/>
                                        <p:tgtEl>
                                          <p:spTgt spid="5">
                                            <p:graphicEl>
                                              <a:dgm id="{0C78CDBB-7AA4-444C-9970-52B826526452}"/>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12136803-28CA-480B-91F0-1693197F85B2}"/>
                                            </p:graphicEl>
                                          </p:spTgt>
                                        </p:tgtEl>
                                        <p:attrNameLst>
                                          <p:attrName>style.visibility</p:attrName>
                                        </p:attrNameLst>
                                      </p:cBhvr>
                                      <p:to>
                                        <p:strVal val="visible"/>
                                      </p:to>
                                    </p:set>
                                    <p:animEffect transition="in" filter="fade">
                                      <p:cBhvr>
                                        <p:cTn id="29" dur="500"/>
                                        <p:tgtEl>
                                          <p:spTgt spid="5">
                                            <p:graphicEl>
                                              <a:dgm id="{12136803-28CA-480B-91F0-1693197F85B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1AE85FC-7689-401A-960E-4CF9643D865A}"/>
                                            </p:graphicEl>
                                          </p:spTgt>
                                        </p:tgtEl>
                                        <p:attrNameLst>
                                          <p:attrName>style.visibility</p:attrName>
                                        </p:attrNameLst>
                                      </p:cBhvr>
                                      <p:to>
                                        <p:strVal val="visible"/>
                                      </p:to>
                                    </p:set>
                                    <p:animEffect transition="in" filter="fade">
                                      <p:cBhvr>
                                        <p:cTn id="32" dur="500"/>
                                        <p:tgtEl>
                                          <p:spTgt spid="5">
                                            <p:graphicEl>
                                              <a:dgm id="{71AE85FC-7689-401A-960E-4CF9643D865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A07A9999-0D67-4CB5-8D1E-0099AAFC2555}"/>
                                            </p:graphicEl>
                                          </p:spTgt>
                                        </p:tgtEl>
                                        <p:attrNameLst>
                                          <p:attrName>style.visibility</p:attrName>
                                        </p:attrNameLst>
                                      </p:cBhvr>
                                      <p:to>
                                        <p:strVal val="visible"/>
                                      </p:to>
                                    </p:set>
                                    <p:animEffect transition="in" filter="fade">
                                      <p:cBhvr>
                                        <p:cTn id="37" dur="500"/>
                                        <p:tgtEl>
                                          <p:spTgt spid="5">
                                            <p:graphicEl>
                                              <a:dgm id="{A07A9999-0D67-4CB5-8D1E-0099AAFC2555}"/>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graphicEl>
                                              <a:dgm id="{F65BF8BE-558E-496C-9D4F-8248F03BECAD}"/>
                                            </p:graphicEl>
                                          </p:spTgt>
                                        </p:tgtEl>
                                        <p:attrNameLst>
                                          <p:attrName>style.visibility</p:attrName>
                                        </p:attrNameLst>
                                      </p:cBhvr>
                                      <p:to>
                                        <p:strVal val="visible"/>
                                      </p:to>
                                    </p:set>
                                    <p:animEffect transition="in" filter="fade">
                                      <p:cBhvr>
                                        <p:cTn id="40" dur="500"/>
                                        <p:tgtEl>
                                          <p:spTgt spid="5">
                                            <p:graphicEl>
                                              <a:dgm id="{F65BF8BE-558E-496C-9D4F-8248F03BECAD}"/>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31FED7FE-585B-4F86-9F5B-6BFA7CFA49CA}"/>
                                            </p:graphicEl>
                                          </p:spTgt>
                                        </p:tgtEl>
                                        <p:attrNameLst>
                                          <p:attrName>style.visibility</p:attrName>
                                        </p:attrNameLst>
                                      </p:cBhvr>
                                      <p:to>
                                        <p:strVal val="visible"/>
                                      </p:to>
                                    </p:set>
                                    <p:animEffect transition="in" filter="fade">
                                      <p:cBhvr>
                                        <p:cTn id="43" dur="500"/>
                                        <p:tgtEl>
                                          <p:spTgt spid="5">
                                            <p:graphicEl>
                                              <a:dgm id="{31FED7FE-585B-4F86-9F5B-6BFA7CFA49CA}"/>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FA70CE-15D4-469A-A588-2F944D82BDDF}"/>
              </a:ext>
            </a:extLst>
          </p:cNvPr>
          <p:cNvSpPr>
            <a:spLocks noGrp="1"/>
          </p:cNvSpPr>
          <p:nvPr>
            <p:ph type="body" sz="quarter" idx="11"/>
          </p:nvPr>
        </p:nvSpPr>
        <p:spPr/>
        <p:txBody>
          <a:bodyPr/>
          <a:lstStyle/>
          <a:p>
            <a:r>
              <a:rPr lang="en-US" dirty="0"/>
              <a:t>Test &amp; </a:t>
            </a:r>
          </a:p>
          <a:p>
            <a:r>
              <a:rPr lang="en-US" dirty="0"/>
              <a:t>Optimize</a:t>
            </a:r>
          </a:p>
        </p:txBody>
      </p:sp>
      <p:pic>
        <p:nvPicPr>
          <p:cNvPr id="3" name="Picture 2">
            <a:extLst>
              <a:ext uri="{FF2B5EF4-FFF2-40B4-BE49-F238E27FC236}">
                <a16:creationId xmlns:a16="http://schemas.microsoft.com/office/drawing/2014/main" id="{C390ACC6-35DE-470E-903F-4D887E0F05A7}"/>
              </a:ext>
            </a:extLst>
          </p:cNvPr>
          <p:cNvPicPr>
            <a:picLocks noChangeAspect="1"/>
          </p:cNvPicPr>
          <p:nvPr/>
        </p:nvPicPr>
        <p:blipFill>
          <a:blip r:embed="rId3"/>
          <a:stretch>
            <a:fillRect/>
          </a:stretch>
        </p:blipFill>
        <p:spPr>
          <a:xfrm>
            <a:off x="3310128" y="2825496"/>
            <a:ext cx="5404104" cy="1730342"/>
          </a:xfrm>
          <a:prstGeom prst="rect">
            <a:avLst/>
          </a:prstGeom>
        </p:spPr>
      </p:pic>
    </p:spTree>
    <p:extLst>
      <p:ext uri="{BB962C8B-B14F-4D97-AF65-F5344CB8AC3E}">
        <p14:creationId xmlns:p14="http://schemas.microsoft.com/office/powerpoint/2010/main" val="1748517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39B229-207D-42F1-964C-578E7D1DCFB6}"/>
              </a:ext>
            </a:extLst>
          </p:cNvPr>
          <p:cNvSpPr>
            <a:spLocks noGrp="1"/>
          </p:cNvSpPr>
          <p:nvPr>
            <p:ph type="body" sz="quarter" idx="11"/>
          </p:nvPr>
        </p:nvSpPr>
        <p:spPr/>
        <p:txBody>
          <a:bodyPr/>
          <a:lstStyle/>
          <a:p>
            <a:r>
              <a:rPr lang="en-US" dirty="0"/>
              <a:t>Why upgrade?</a:t>
            </a:r>
          </a:p>
        </p:txBody>
      </p:sp>
    </p:spTree>
    <p:extLst>
      <p:ext uri="{BB962C8B-B14F-4D97-AF65-F5344CB8AC3E}">
        <p14:creationId xmlns:p14="http://schemas.microsoft.com/office/powerpoint/2010/main" val="3249496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p:txBody>
          <a:bodyPr/>
          <a:lstStyle/>
          <a:p>
            <a:r>
              <a:rPr lang="en-US"/>
              <a:t>Test &amp; Optimize with DEA</a:t>
            </a:r>
          </a:p>
        </p:txBody>
      </p:sp>
      <p:graphicFrame>
        <p:nvGraphicFramePr>
          <p:cNvPr id="3" name="Diagram 2">
            <a:extLst>
              <a:ext uri="{FF2B5EF4-FFF2-40B4-BE49-F238E27FC236}">
                <a16:creationId xmlns:a16="http://schemas.microsoft.com/office/drawing/2014/main" id="{3E01EF31-EEB2-42A2-B644-7D82CEF8EACD}"/>
              </a:ext>
            </a:extLst>
          </p:cNvPr>
          <p:cNvGraphicFramePr/>
          <p:nvPr>
            <p:extLst>
              <p:ext uri="{D42A27DB-BD31-4B8C-83A1-F6EECF244321}">
                <p14:modId xmlns:p14="http://schemas.microsoft.com/office/powerpoint/2010/main" val="574396624"/>
              </p:ext>
            </p:extLst>
          </p:nvPr>
        </p:nvGraphicFramePr>
        <p:xfrm>
          <a:off x="1503728" y="822302"/>
          <a:ext cx="6431280" cy="424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177E351-4DC5-482D-980B-D02C55A8AC02}"/>
              </a:ext>
            </a:extLst>
          </p:cNvPr>
          <p:cNvPicPr>
            <a:picLocks noChangeAspect="1"/>
          </p:cNvPicPr>
          <p:nvPr/>
        </p:nvPicPr>
        <p:blipFill>
          <a:blip r:embed="rId8"/>
          <a:stretch>
            <a:fillRect/>
          </a:stretch>
        </p:blipFill>
        <p:spPr>
          <a:xfrm>
            <a:off x="4494180" y="2946307"/>
            <a:ext cx="450376" cy="612956"/>
          </a:xfrm>
          <a:prstGeom prst="rect">
            <a:avLst/>
          </a:prstGeom>
        </p:spPr>
      </p:pic>
      <p:sp>
        <p:nvSpPr>
          <p:cNvPr id="6" name="Speech Bubble: Rectangle with Corners Rounded 5">
            <a:extLst>
              <a:ext uri="{FF2B5EF4-FFF2-40B4-BE49-F238E27FC236}">
                <a16:creationId xmlns:a16="http://schemas.microsoft.com/office/drawing/2014/main" id="{55A0170E-9681-43C2-8CCD-21D8EBE141F3}"/>
              </a:ext>
            </a:extLst>
          </p:cNvPr>
          <p:cNvSpPr/>
          <p:nvPr/>
        </p:nvSpPr>
        <p:spPr bwMode="auto">
          <a:xfrm>
            <a:off x="103846" y="1065907"/>
            <a:ext cx="3741746" cy="3802682"/>
          </a:xfrm>
          <a:prstGeom prst="wedgeRoundRectCallout">
            <a:avLst>
              <a:gd name="adj1" fmla="val 71336"/>
              <a:gd name="adj2" fmla="val 702"/>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Database Experimentation Assistant </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helped us perform comparison tests between our current environment and a test SQL Server 2016 environment to identify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regressions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breaking changes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and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performance characteristics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Because of the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automation</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 were able to repeat such an exercise with multiple iterations using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different configuration settings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Salesforce – PASS Summit 2017</a:t>
            </a:r>
          </a:p>
        </p:txBody>
      </p:sp>
    </p:spTree>
    <p:extLst>
      <p:ext uri="{BB962C8B-B14F-4D97-AF65-F5344CB8AC3E}">
        <p14:creationId xmlns:p14="http://schemas.microsoft.com/office/powerpoint/2010/main" val="52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5FC7B7-8DAD-4403-A3ED-4F27270AC41E}"/>
              </a:ext>
            </a:extLst>
          </p:cNvPr>
          <p:cNvSpPr>
            <a:spLocks noGrp="1"/>
          </p:cNvSpPr>
          <p:nvPr>
            <p:ph type="body" sz="quarter" idx="11"/>
          </p:nvPr>
        </p:nvSpPr>
        <p:spPr/>
        <p:txBody>
          <a:bodyPr/>
          <a:lstStyle/>
          <a:p>
            <a:r>
              <a:rPr lang="en-US" dirty="0"/>
              <a:t>Database Migration Assistant</a:t>
            </a:r>
          </a:p>
        </p:txBody>
      </p:sp>
      <p:sp>
        <p:nvSpPr>
          <p:cNvPr id="5" name="Text Placeholder 3">
            <a:extLst>
              <a:ext uri="{FF2B5EF4-FFF2-40B4-BE49-F238E27FC236}">
                <a16:creationId xmlns:a16="http://schemas.microsoft.com/office/drawing/2014/main" id="{8CF4FDAB-FF20-4238-ABB1-00712F20692A}"/>
              </a:ext>
            </a:extLst>
          </p:cNvPr>
          <p:cNvSpPr txBox="1">
            <a:spLocks/>
          </p:cNvSpPr>
          <p:nvPr/>
        </p:nvSpPr>
        <p:spPr>
          <a:xfrm>
            <a:off x="556592" y="2580034"/>
            <a:ext cx="4594860" cy="39673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Walkthrough</a:t>
            </a:r>
          </a:p>
        </p:txBody>
      </p:sp>
      <p:sp>
        <p:nvSpPr>
          <p:cNvPr id="4" name="Ribbon: Curved and Tilted Up 3">
            <a:extLst>
              <a:ext uri="{FF2B5EF4-FFF2-40B4-BE49-F238E27FC236}">
                <a16:creationId xmlns:a16="http://schemas.microsoft.com/office/drawing/2014/main" id="{F0173843-5274-44AD-8B4F-B1CEA42F24A0}"/>
              </a:ext>
            </a:extLst>
          </p:cNvPr>
          <p:cNvSpPr/>
          <p:nvPr/>
        </p:nvSpPr>
        <p:spPr bwMode="auto">
          <a:xfrm>
            <a:off x="3262580" y="1749288"/>
            <a:ext cx="5396180" cy="1718119"/>
          </a:xfrm>
          <a:prstGeom prst="ellipseRibbon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bg2"/>
                </a:solidFill>
                <a:effectLst/>
                <a:uLnTx/>
                <a:uFillTx/>
                <a:latin typeface="Segoe UI Light" panose="020B0502040204020203" pitchFamily="34" charset="0"/>
                <a:ea typeface="Segoe UI" pitchFamily="34" charset="0"/>
                <a:cs typeface="Segoe UI Light" panose="020B0502040204020203" pitchFamily="34" charset="0"/>
              </a:rPr>
              <a:t>Now with ad-hoc workload assessments!</a:t>
            </a:r>
          </a:p>
        </p:txBody>
      </p:sp>
    </p:spTree>
    <p:extLst>
      <p:ext uri="{BB962C8B-B14F-4D97-AF65-F5344CB8AC3E}">
        <p14:creationId xmlns:p14="http://schemas.microsoft.com/office/powerpoint/2010/main" val="46633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ouseClick">
            <a:extLst>
              <a:ext uri="{FF2B5EF4-FFF2-40B4-BE49-F238E27FC236}">
                <a16:creationId xmlns:a16="http://schemas.microsoft.com/office/drawing/2014/main" id="{3FDD83F6-A042-4185-AF4E-1942A2D6B8AD}"/>
              </a:ext>
            </a:extLst>
          </p:cNvPr>
          <p:cNvSpPr/>
          <p:nvPr>
            <p:custDataLst>
              <p:custData r:id="rId1"/>
            </p:custDataLst>
          </p:nvPr>
        </p:nvSpPr>
        <p:spPr>
          <a:xfrm rot="20359169">
            <a:off x="627060" y="1372952"/>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8D05EFD9-CDED-4043-A84D-8E84D686AAD5}"/>
              </a:ext>
            </a:extLst>
          </p:cNvPr>
          <p:cNvPicPr>
            <a:picLocks noChangeAspect="1"/>
          </p:cNvPicPr>
          <p:nvPr/>
        </p:nvPicPr>
        <p:blipFill>
          <a:blip r:embed="rId4"/>
          <a:stretch>
            <a:fillRect/>
          </a:stretch>
        </p:blipFill>
        <p:spPr>
          <a:xfrm>
            <a:off x="138223" y="290287"/>
            <a:ext cx="8867554" cy="4344914"/>
          </a:xfrm>
          <a:prstGeom prst="rect">
            <a:avLst/>
          </a:prstGeom>
        </p:spPr>
      </p:pic>
    </p:spTree>
    <p:extLst>
      <p:ext uri="{BB962C8B-B14F-4D97-AF65-F5344CB8AC3E}">
        <p14:creationId xmlns:p14="http://schemas.microsoft.com/office/powerpoint/2010/main" val="38504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02AB6D-81D5-4C5D-A5A4-C93CEFCB9990}"/>
              </a:ext>
            </a:extLst>
          </p:cNvPr>
          <p:cNvPicPr>
            <a:picLocks noChangeAspect="1"/>
          </p:cNvPicPr>
          <p:nvPr/>
        </p:nvPicPr>
        <p:blipFill>
          <a:blip r:embed="rId3"/>
          <a:stretch>
            <a:fillRect/>
          </a:stretch>
        </p:blipFill>
        <p:spPr>
          <a:xfrm>
            <a:off x="269543" y="269894"/>
            <a:ext cx="8604914" cy="4220679"/>
          </a:xfrm>
          <a:prstGeom prst="rect">
            <a:avLst/>
          </a:prstGeom>
        </p:spPr>
      </p:pic>
    </p:spTree>
    <p:extLst>
      <p:ext uri="{BB962C8B-B14F-4D97-AF65-F5344CB8AC3E}">
        <p14:creationId xmlns:p14="http://schemas.microsoft.com/office/powerpoint/2010/main" val="2347900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F752B-5FF3-4BEE-8D40-D6CF055BED15}"/>
              </a:ext>
            </a:extLst>
          </p:cNvPr>
          <p:cNvPicPr>
            <a:picLocks noChangeAspect="1"/>
          </p:cNvPicPr>
          <p:nvPr/>
        </p:nvPicPr>
        <p:blipFill>
          <a:blip r:embed="rId3"/>
          <a:stretch>
            <a:fillRect/>
          </a:stretch>
        </p:blipFill>
        <p:spPr>
          <a:xfrm>
            <a:off x="219457" y="344738"/>
            <a:ext cx="8705087" cy="4274327"/>
          </a:xfrm>
          <a:prstGeom prst="rect">
            <a:avLst/>
          </a:prstGeom>
        </p:spPr>
      </p:pic>
    </p:spTree>
    <p:extLst>
      <p:ext uri="{BB962C8B-B14F-4D97-AF65-F5344CB8AC3E}">
        <p14:creationId xmlns:p14="http://schemas.microsoft.com/office/powerpoint/2010/main" val="3701944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97FCFA-7356-4AE6-860D-D6870E9D2706}"/>
              </a:ext>
            </a:extLst>
          </p:cNvPr>
          <p:cNvSpPr>
            <a:spLocks noGrp="1"/>
          </p:cNvSpPr>
          <p:nvPr>
            <p:ph type="body" sz="quarter" idx="11"/>
          </p:nvPr>
        </p:nvSpPr>
        <p:spPr>
          <a:xfrm>
            <a:off x="440270" y="3035732"/>
            <a:ext cx="4921001" cy="1520957"/>
          </a:xfrm>
        </p:spPr>
        <p:txBody>
          <a:bodyPr/>
          <a:lstStyle/>
          <a:p>
            <a:r>
              <a:rPr lang="en-US" dirty="0"/>
              <a:t>Database Experimentation Assistant</a:t>
            </a:r>
          </a:p>
        </p:txBody>
      </p:sp>
      <p:sp>
        <p:nvSpPr>
          <p:cNvPr id="5" name="Text Placeholder 3">
            <a:extLst>
              <a:ext uri="{FF2B5EF4-FFF2-40B4-BE49-F238E27FC236}">
                <a16:creationId xmlns:a16="http://schemas.microsoft.com/office/drawing/2014/main" id="{8CF4FDAB-FF20-4238-ABB1-00712F20692A}"/>
              </a:ext>
            </a:extLst>
          </p:cNvPr>
          <p:cNvSpPr txBox="1">
            <a:spLocks/>
          </p:cNvSpPr>
          <p:nvPr/>
        </p:nvSpPr>
        <p:spPr>
          <a:xfrm>
            <a:off x="556592" y="2580034"/>
            <a:ext cx="4594860" cy="39673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Walkthrough</a:t>
            </a:r>
          </a:p>
        </p:txBody>
      </p:sp>
    </p:spTree>
    <p:extLst>
      <p:ext uri="{BB962C8B-B14F-4D97-AF65-F5344CB8AC3E}">
        <p14:creationId xmlns:p14="http://schemas.microsoft.com/office/powerpoint/2010/main" val="1803437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1D19F-0088-42C3-8075-A924FE2282C0}"/>
              </a:ext>
            </a:extLst>
          </p:cNvPr>
          <p:cNvPicPr>
            <a:picLocks noChangeAspect="1"/>
          </p:cNvPicPr>
          <p:nvPr/>
        </p:nvPicPr>
        <p:blipFill>
          <a:blip r:embed="rId4"/>
          <a:stretch>
            <a:fillRect/>
          </a:stretch>
        </p:blipFill>
        <p:spPr>
          <a:xfrm>
            <a:off x="465264" y="0"/>
            <a:ext cx="8213473"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635911" y="1176718"/>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1207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77DDD9-09D6-479C-8957-5602C40B98F3}"/>
              </a:ext>
            </a:extLst>
          </p:cNvPr>
          <p:cNvPicPr>
            <a:picLocks noChangeAspect="1"/>
          </p:cNvPicPr>
          <p:nvPr/>
        </p:nvPicPr>
        <p:blipFill>
          <a:blip r:embed="rId4"/>
          <a:stretch>
            <a:fillRect/>
          </a:stretch>
        </p:blipFill>
        <p:spPr>
          <a:xfrm>
            <a:off x="465264" y="0"/>
            <a:ext cx="8213473"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4610866" y="2590440"/>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6006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334C3-DAC5-4CFE-AD9E-FF9E922B6052}"/>
              </a:ext>
            </a:extLst>
          </p:cNvPr>
          <p:cNvPicPr>
            <a:picLocks noChangeAspect="1"/>
          </p:cNvPicPr>
          <p:nvPr/>
        </p:nvPicPr>
        <p:blipFill>
          <a:blip r:embed="rId4"/>
          <a:stretch>
            <a:fillRect/>
          </a:stretch>
        </p:blipFill>
        <p:spPr>
          <a:xfrm>
            <a:off x="886256" y="0"/>
            <a:ext cx="7371488"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1765464" y="1523651"/>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6917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334C3-DAC5-4CFE-AD9E-FF9E922B6052}"/>
              </a:ext>
            </a:extLst>
          </p:cNvPr>
          <p:cNvPicPr>
            <a:picLocks noChangeAspect="1"/>
          </p:cNvPicPr>
          <p:nvPr/>
        </p:nvPicPr>
        <p:blipFill>
          <a:blip r:embed="rId4"/>
          <a:stretch>
            <a:fillRect/>
          </a:stretch>
        </p:blipFill>
        <p:spPr>
          <a:xfrm>
            <a:off x="886256" y="0"/>
            <a:ext cx="7371488"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4382104" y="3185708"/>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443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sz="2700" dirty="0"/>
              <a:t>Winter is coming…</a:t>
            </a:r>
            <a:endParaRPr lang="en-US" dirty="0"/>
          </a:p>
        </p:txBody>
      </p:sp>
      <p:pic>
        <p:nvPicPr>
          <p:cNvPr id="7" name="Picture 6">
            <a:extLst>
              <a:ext uri="{FF2B5EF4-FFF2-40B4-BE49-F238E27FC236}">
                <a16:creationId xmlns:a16="http://schemas.microsoft.com/office/drawing/2014/main" id="{0943DB60-EE83-4A86-B2B0-84E0E6ED2BC9}"/>
              </a:ext>
            </a:extLst>
          </p:cNvPr>
          <p:cNvPicPr>
            <a:picLocks noChangeAspect="1"/>
          </p:cNvPicPr>
          <p:nvPr/>
        </p:nvPicPr>
        <p:blipFill>
          <a:blip r:embed="rId3"/>
          <a:stretch>
            <a:fillRect/>
          </a:stretch>
        </p:blipFill>
        <p:spPr>
          <a:xfrm>
            <a:off x="4738910" y="1523943"/>
            <a:ext cx="3966178" cy="2476838"/>
          </a:xfrm>
          <a:prstGeom prst="rect">
            <a:avLst/>
          </a:prstGeom>
        </p:spPr>
      </p:pic>
      <p:sp>
        <p:nvSpPr>
          <p:cNvPr id="12" name="Explosion: 14 Points 11">
            <a:extLst>
              <a:ext uri="{FF2B5EF4-FFF2-40B4-BE49-F238E27FC236}">
                <a16:creationId xmlns:a16="http://schemas.microsoft.com/office/drawing/2014/main" id="{EA15E459-F532-48FA-B06B-6547EB62F572}"/>
              </a:ext>
            </a:extLst>
          </p:cNvPr>
          <p:cNvSpPr/>
          <p:nvPr/>
        </p:nvSpPr>
        <p:spPr bwMode="auto">
          <a:xfrm>
            <a:off x="843927" y="1828929"/>
            <a:ext cx="2864512" cy="1756354"/>
          </a:xfrm>
          <a:prstGeom prst="irregularSeal2">
            <a:avLst/>
          </a:prstGeom>
          <a:solidFill>
            <a:srgbClr val="FF0000"/>
          </a:solidFill>
          <a:ln w="57150">
            <a:solidFill>
              <a:schemeClr val="accent3">
                <a:alpha val="50000"/>
              </a:schemeClr>
            </a:solidFill>
            <a:headEnd type="none" w="med" len="med"/>
            <a:tailEnd type="none" w="med" len="med"/>
          </a:ln>
          <a:effectLst>
            <a:outerShdw blurRad="50800" dist="38100" dir="8100000" algn="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marL="0" marR="0" lvl="0" indent="0" algn="ctr" defTabSz="699354" rtl="0" eaLnBrk="1" fontAlgn="base" latinLnBrk="0" hangingPunct="1">
              <a:lnSpc>
                <a:spcPct val="100000"/>
              </a:lnSpc>
              <a:spcBef>
                <a:spcPct val="0"/>
              </a:spcBef>
              <a:spcAft>
                <a:spcPct val="0"/>
              </a:spcAft>
              <a:buClrTx/>
              <a:buSzTx/>
              <a:buFontTx/>
              <a:buNone/>
              <a:tabLst/>
              <a:defRPr/>
            </a:pPr>
            <a:r>
              <a:rPr kumimoji="0" lang="en-US" sz="2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July 9, 2019</a:t>
            </a:r>
          </a:p>
        </p:txBody>
      </p:sp>
    </p:spTree>
    <p:extLst>
      <p:ext uri="{BB962C8B-B14F-4D97-AF65-F5344CB8AC3E}">
        <p14:creationId xmlns:p14="http://schemas.microsoft.com/office/powerpoint/2010/main" val="317203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55FA3-BFBE-470B-9B32-B66AFB05FEEB}"/>
              </a:ext>
            </a:extLst>
          </p:cNvPr>
          <p:cNvPicPr>
            <a:picLocks noChangeAspect="1"/>
          </p:cNvPicPr>
          <p:nvPr/>
        </p:nvPicPr>
        <p:blipFill>
          <a:blip r:embed="rId4"/>
          <a:stretch>
            <a:fillRect/>
          </a:stretch>
        </p:blipFill>
        <p:spPr>
          <a:xfrm>
            <a:off x="886256" y="0"/>
            <a:ext cx="7371488"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4678098" y="2590440"/>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519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EBDA64-6281-4A0B-AB38-5D890C4549AA}"/>
              </a:ext>
            </a:extLst>
          </p:cNvPr>
          <p:cNvSpPr>
            <a:spLocks noGrp="1"/>
          </p:cNvSpPr>
          <p:nvPr>
            <p:ph type="body" sz="quarter" idx="11"/>
          </p:nvPr>
        </p:nvSpPr>
        <p:spPr/>
        <p:txBody>
          <a:bodyPr/>
          <a:lstStyle/>
          <a:p>
            <a:r>
              <a:rPr lang="en-US" dirty="0"/>
              <a:t>Post-</a:t>
            </a:r>
          </a:p>
          <a:p>
            <a:r>
              <a:rPr lang="en-US" dirty="0"/>
              <a:t>Migration</a:t>
            </a:r>
          </a:p>
        </p:txBody>
      </p:sp>
      <p:pic>
        <p:nvPicPr>
          <p:cNvPr id="2" name="Picture 1">
            <a:extLst>
              <a:ext uri="{FF2B5EF4-FFF2-40B4-BE49-F238E27FC236}">
                <a16:creationId xmlns:a16="http://schemas.microsoft.com/office/drawing/2014/main" id="{7919052A-2CE7-4AB7-AD24-70160E31FBFC}"/>
              </a:ext>
            </a:extLst>
          </p:cNvPr>
          <p:cNvPicPr>
            <a:picLocks noChangeAspect="1"/>
          </p:cNvPicPr>
          <p:nvPr/>
        </p:nvPicPr>
        <p:blipFill>
          <a:blip r:embed="rId2"/>
          <a:stretch>
            <a:fillRect/>
          </a:stretch>
        </p:blipFill>
        <p:spPr>
          <a:xfrm>
            <a:off x="3310128" y="2825496"/>
            <a:ext cx="5404104" cy="1730342"/>
          </a:xfrm>
          <a:prstGeom prst="rect">
            <a:avLst/>
          </a:prstGeom>
        </p:spPr>
      </p:pic>
    </p:spTree>
    <p:extLst>
      <p:ext uri="{BB962C8B-B14F-4D97-AF65-F5344CB8AC3E}">
        <p14:creationId xmlns:p14="http://schemas.microsoft.com/office/powerpoint/2010/main" val="2523901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7BC00-CFD9-4CC1-B342-0227E2233717}"/>
              </a:ext>
            </a:extLst>
          </p:cNvPr>
          <p:cNvSpPr>
            <a:spLocks noGrp="1"/>
          </p:cNvSpPr>
          <p:nvPr>
            <p:ph type="title"/>
          </p:nvPr>
        </p:nvSpPr>
        <p:spPr/>
        <p:txBody>
          <a:bodyPr/>
          <a:lstStyle/>
          <a:p>
            <a:r>
              <a:rPr lang="en-US"/>
              <a:t>I moved the data, am I done?</a:t>
            </a:r>
          </a:p>
        </p:txBody>
      </p:sp>
      <p:sp>
        <p:nvSpPr>
          <p:cNvPr id="2" name="Text Placeholder 1">
            <a:extLst>
              <a:ext uri="{FF2B5EF4-FFF2-40B4-BE49-F238E27FC236}">
                <a16:creationId xmlns:a16="http://schemas.microsoft.com/office/drawing/2014/main" id="{74BC511F-6EBC-45F2-A6CD-74F85A7573C6}"/>
              </a:ext>
            </a:extLst>
          </p:cNvPr>
          <p:cNvSpPr>
            <a:spLocks noGrp="1"/>
          </p:cNvSpPr>
          <p:nvPr>
            <p:ph type="body" sz="quarter" idx="4294967295"/>
          </p:nvPr>
        </p:nvSpPr>
        <p:spPr>
          <a:xfrm>
            <a:off x="317609" y="1051965"/>
            <a:ext cx="8264525" cy="2149475"/>
          </a:xfrm>
          <a:prstGeom prst="rect">
            <a:avLst/>
          </a:prstGeom>
        </p:spPr>
        <p:txBody>
          <a:bodyPr/>
          <a:lstStyle/>
          <a:p>
            <a:r>
              <a:rPr lang="en-US" dirty="0"/>
              <a:t>SQL Server post migration step is very crucial for reconciling any data accuracy and completeness, as well as uncover performance issues with the workload.</a:t>
            </a:r>
          </a:p>
          <a:p>
            <a:endParaRPr lang="en-US" sz="1000" dirty="0"/>
          </a:p>
          <a:p>
            <a:r>
              <a:rPr lang="en-US" dirty="0"/>
              <a:t>Recommended Upgrade Plan for latest DB Compatibility Level:</a:t>
            </a:r>
          </a:p>
        </p:txBody>
      </p:sp>
      <p:graphicFrame>
        <p:nvGraphicFramePr>
          <p:cNvPr id="5" name="Diagram 4">
            <a:extLst>
              <a:ext uri="{FF2B5EF4-FFF2-40B4-BE49-F238E27FC236}">
                <a16:creationId xmlns:a16="http://schemas.microsoft.com/office/drawing/2014/main" id="{10736A13-3FC4-4E9F-AC5E-C2AD7349B627}"/>
              </a:ext>
            </a:extLst>
          </p:cNvPr>
          <p:cNvGraphicFramePr/>
          <p:nvPr>
            <p:extLst>
              <p:ext uri="{D42A27DB-BD31-4B8C-83A1-F6EECF244321}">
                <p14:modId xmlns:p14="http://schemas.microsoft.com/office/powerpoint/2010/main" val="1173491823"/>
              </p:ext>
            </p:extLst>
          </p:nvPr>
        </p:nvGraphicFramePr>
        <p:xfrm>
          <a:off x="561866" y="2684237"/>
          <a:ext cx="7550692" cy="2664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473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28BB4A58-4008-4388-B392-13A141A435AE}"/>
                                            </p:graphicEl>
                                          </p:spTgt>
                                        </p:tgtEl>
                                        <p:attrNameLst>
                                          <p:attrName>style.visibility</p:attrName>
                                        </p:attrNameLst>
                                      </p:cBhvr>
                                      <p:to>
                                        <p:strVal val="visible"/>
                                      </p:to>
                                    </p:set>
                                    <p:animEffect transition="in" filter="wipe(left)">
                                      <p:cBhvr>
                                        <p:cTn id="7" dur="500"/>
                                        <p:tgtEl>
                                          <p:spTgt spid="5">
                                            <p:graphicEl>
                                              <a:dgm id="{28BB4A58-4008-4388-B392-13A141A435A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07A7CC8-4053-4B78-B2E1-42409E0B881A}"/>
                                            </p:graphicEl>
                                          </p:spTgt>
                                        </p:tgtEl>
                                        <p:attrNameLst>
                                          <p:attrName>style.visibility</p:attrName>
                                        </p:attrNameLst>
                                      </p:cBhvr>
                                      <p:to>
                                        <p:strVal val="visible"/>
                                      </p:to>
                                    </p:set>
                                    <p:animEffect transition="in" filter="fade">
                                      <p:cBhvr>
                                        <p:cTn id="12" dur="500"/>
                                        <p:tgtEl>
                                          <p:spTgt spid="5">
                                            <p:graphicEl>
                                              <a:dgm id="{807A7CC8-4053-4B78-B2E1-42409E0B881A}"/>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graphicEl>
                                              <a:dgm id="{9FF1E36A-5901-4006-BC5F-806DC958904D}"/>
                                            </p:graphicEl>
                                          </p:spTgt>
                                        </p:tgtEl>
                                        <p:attrNameLst>
                                          <p:attrName>style.visibility</p:attrName>
                                        </p:attrNameLst>
                                      </p:cBhvr>
                                      <p:to>
                                        <p:strVal val="visible"/>
                                      </p:to>
                                    </p:set>
                                    <p:animEffect transition="in" filter="wipe(left)">
                                      <p:cBhvr>
                                        <p:cTn id="15" dur="500"/>
                                        <p:tgtEl>
                                          <p:spTgt spid="5">
                                            <p:graphicEl>
                                              <a:dgm id="{9FF1E36A-5901-4006-BC5F-806DC958904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4BF6214F-0651-48BA-A5AF-4EE938BDE662}"/>
                                            </p:graphicEl>
                                          </p:spTgt>
                                        </p:tgtEl>
                                        <p:attrNameLst>
                                          <p:attrName>style.visibility</p:attrName>
                                        </p:attrNameLst>
                                      </p:cBhvr>
                                      <p:to>
                                        <p:strVal val="visible"/>
                                      </p:to>
                                    </p:set>
                                    <p:animEffect transition="in" filter="fade">
                                      <p:cBhvr>
                                        <p:cTn id="20" dur="500"/>
                                        <p:tgtEl>
                                          <p:spTgt spid="5">
                                            <p:graphicEl>
                                              <a:dgm id="{4BF6214F-0651-48BA-A5AF-4EE938BDE662}"/>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graphicEl>
                                              <a:dgm id="{F9F9C69B-84EC-43AE-AD7F-A1075EE779BE}"/>
                                            </p:graphicEl>
                                          </p:spTgt>
                                        </p:tgtEl>
                                        <p:attrNameLst>
                                          <p:attrName>style.visibility</p:attrName>
                                        </p:attrNameLst>
                                      </p:cBhvr>
                                      <p:to>
                                        <p:strVal val="visible"/>
                                      </p:to>
                                    </p:set>
                                    <p:animEffect transition="in" filter="wipe(left)">
                                      <p:cBhvr>
                                        <p:cTn id="23" dur="500"/>
                                        <p:tgtEl>
                                          <p:spTgt spid="5">
                                            <p:graphicEl>
                                              <a:dgm id="{F9F9C69B-84EC-43AE-AD7F-A1075EE779B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086E85D3-9044-4D21-8107-7D7CB3790AC0}"/>
                                            </p:graphicEl>
                                          </p:spTgt>
                                        </p:tgtEl>
                                        <p:attrNameLst>
                                          <p:attrName>style.visibility</p:attrName>
                                        </p:attrNameLst>
                                      </p:cBhvr>
                                      <p:to>
                                        <p:strVal val="visible"/>
                                      </p:to>
                                    </p:set>
                                    <p:animEffect transition="in" filter="fade">
                                      <p:cBhvr>
                                        <p:cTn id="28" dur="500"/>
                                        <p:tgtEl>
                                          <p:spTgt spid="5">
                                            <p:graphicEl>
                                              <a:dgm id="{086E85D3-9044-4D21-8107-7D7CB3790AC0}"/>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graphicEl>
                                              <a:dgm id="{ADEA711A-A839-4459-9FC3-A44F9DC4B5E6}"/>
                                            </p:graphicEl>
                                          </p:spTgt>
                                        </p:tgtEl>
                                        <p:attrNameLst>
                                          <p:attrName>style.visibility</p:attrName>
                                        </p:attrNameLst>
                                      </p:cBhvr>
                                      <p:to>
                                        <p:strVal val="visible"/>
                                      </p:to>
                                    </p:set>
                                    <p:animEffect transition="in" filter="wipe(left)">
                                      <p:cBhvr>
                                        <p:cTn id="31" dur="500"/>
                                        <p:tgtEl>
                                          <p:spTgt spid="5">
                                            <p:graphicEl>
                                              <a:dgm id="{ADEA711A-A839-4459-9FC3-A44F9DC4B5E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E55F0ABA-4436-450B-884C-BE23C889E56F}"/>
                                            </p:graphicEl>
                                          </p:spTgt>
                                        </p:tgtEl>
                                        <p:attrNameLst>
                                          <p:attrName>style.visibility</p:attrName>
                                        </p:attrNameLst>
                                      </p:cBhvr>
                                      <p:to>
                                        <p:strVal val="visible"/>
                                      </p:to>
                                    </p:set>
                                    <p:animEffect transition="in" filter="fade">
                                      <p:cBhvr>
                                        <p:cTn id="36" dur="500"/>
                                        <p:tgtEl>
                                          <p:spTgt spid="5">
                                            <p:graphicEl>
                                              <a:dgm id="{E55F0ABA-4436-450B-884C-BE23C889E56F}"/>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
                                            <p:graphicEl>
                                              <a:dgm id="{65BE1203-A297-4616-AABF-2F66D2E3D3F0}"/>
                                            </p:graphicEl>
                                          </p:spTgt>
                                        </p:tgtEl>
                                        <p:attrNameLst>
                                          <p:attrName>style.visibility</p:attrName>
                                        </p:attrNameLst>
                                      </p:cBhvr>
                                      <p:to>
                                        <p:strVal val="visible"/>
                                      </p:to>
                                    </p:set>
                                    <p:animEffect transition="in" filter="wipe(left)">
                                      <p:cBhvr>
                                        <p:cTn id="39" dur="500"/>
                                        <p:tgtEl>
                                          <p:spTgt spid="5">
                                            <p:graphicEl>
                                              <a:dgm id="{65BE1203-A297-4616-AABF-2F66D2E3D3F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85B4-F50C-4E85-9AA7-905BFADC5A2C}"/>
              </a:ext>
            </a:extLst>
          </p:cNvPr>
          <p:cNvSpPr>
            <a:spLocks noGrp="1"/>
          </p:cNvSpPr>
          <p:nvPr>
            <p:ph type="title"/>
          </p:nvPr>
        </p:nvSpPr>
        <p:spPr/>
        <p:txBody>
          <a:bodyPr/>
          <a:lstStyle/>
          <a:p>
            <a:r>
              <a:rPr lang="en-US"/>
              <a:t>Upgrading DB </a:t>
            </a:r>
            <a:r>
              <a:rPr lang="en-US" err="1"/>
              <a:t>Compat</a:t>
            </a:r>
            <a:r>
              <a:rPr lang="en-US"/>
              <a:t> until recently</a:t>
            </a:r>
          </a:p>
        </p:txBody>
      </p:sp>
      <p:sp>
        <p:nvSpPr>
          <p:cNvPr id="7" name="Text Placeholder 6">
            <a:extLst>
              <a:ext uri="{FF2B5EF4-FFF2-40B4-BE49-F238E27FC236}">
                <a16:creationId xmlns:a16="http://schemas.microsoft.com/office/drawing/2014/main" id="{6009345D-63F9-4040-AC84-0A6A45E2B054}"/>
              </a:ext>
            </a:extLst>
          </p:cNvPr>
          <p:cNvSpPr>
            <a:spLocks noGrp="1"/>
          </p:cNvSpPr>
          <p:nvPr>
            <p:ph type="body" sz="quarter" idx="4294967295"/>
          </p:nvPr>
        </p:nvSpPr>
        <p:spPr>
          <a:xfrm>
            <a:off x="158477" y="1077913"/>
            <a:ext cx="4369869" cy="788987"/>
          </a:xfrm>
          <a:prstGeom prst="rect">
            <a:avLst/>
          </a:prstGeom>
        </p:spPr>
        <p:txBody>
          <a:bodyPr/>
          <a:lstStyle/>
          <a:p>
            <a:pPr marL="0" indent="0" algn="ctr">
              <a:buNone/>
            </a:pPr>
            <a:r>
              <a:rPr lang="en-US" dirty="0"/>
              <a:t>SQL 2016+</a:t>
            </a:r>
          </a:p>
          <a:p>
            <a:pPr marL="0" indent="0" algn="ctr">
              <a:buNone/>
            </a:pPr>
            <a:r>
              <a:rPr lang="en-US" dirty="0"/>
              <a:t>Query Store Regressed Queries</a:t>
            </a:r>
          </a:p>
        </p:txBody>
      </p:sp>
      <p:sp>
        <p:nvSpPr>
          <p:cNvPr id="8" name="Text Placeholder 7">
            <a:extLst>
              <a:ext uri="{FF2B5EF4-FFF2-40B4-BE49-F238E27FC236}">
                <a16:creationId xmlns:a16="http://schemas.microsoft.com/office/drawing/2014/main" id="{3DF82AAD-CF8F-4CD8-9B30-550FB59D9C2D}"/>
              </a:ext>
            </a:extLst>
          </p:cNvPr>
          <p:cNvSpPr>
            <a:spLocks noGrp="1"/>
          </p:cNvSpPr>
          <p:nvPr>
            <p:ph type="body" sz="quarter" idx="4294967295"/>
          </p:nvPr>
        </p:nvSpPr>
        <p:spPr>
          <a:xfrm>
            <a:off x="4851835" y="1077913"/>
            <a:ext cx="3908425" cy="788987"/>
          </a:xfrm>
          <a:prstGeom prst="rect">
            <a:avLst/>
          </a:prstGeom>
        </p:spPr>
        <p:txBody>
          <a:bodyPr/>
          <a:lstStyle/>
          <a:p>
            <a:pPr marL="0" indent="0" algn="ctr">
              <a:buNone/>
            </a:pPr>
            <a:r>
              <a:rPr lang="en-US" dirty="0"/>
              <a:t>SQL 2017+</a:t>
            </a:r>
          </a:p>
          <a:p>
            <a:pPr marL="0" indent="0" algn="ctr">
              <a:buNone/>
            </a:pPr>
            <a:r>
              <a:rPr lang="en-US" dirty="0"/>
              <a:t>Automatic Plan Correction</a:t>
            </a:r>
          </a:p>
        </p:txBody>
      </p:sp>
      <p:pic>
        <p:nvPicPr>
          <p:cNvPr id="5" name="Picture 4">
            <a:extLst>
              <a:ext uri="{FF2B5EF4-FFF2-40B4-BE49-F238E27FC236}">
                <a16:creationId xmlns:a16="http://schemas.microsoft.com/office/drawing/2014/main" id="{A666E517-E1E7-4A99-84E5-0D1FEB929024}"/>
              </a:ext>
            </a:extLst>
          </p:cNvPr>
          <p:cNvPicPr>
            <a:picLocks noChangeAspect="1"/>
          </p:cNvPicPr>
          <p:nvPr/>
        </p:nvPicPr>
        <p:blipFill>
          <a:blip r:embed="rId4"/>
          <a:stretch>
            <a:fillRect/>
          </a:stretch>
        </p:blipFill>
        <p:spPr>
          <a:xfrm>
            <a:off x="1124334" y="2144717"/>
            <a:ext cx="2438154" cy="2592143"/>
          </a:xfrm>
          <a:prstGeom prst="rect">
            <a:avLst/>
          </a:prstGeom>
          <a:ln>
            <a:noFill/>
          </a:ln>
          <a:effectLst>
            <a:outerShdw blurRad="190500" algn="tl" rotWithShape="0">
              <a:srgbClr val="000000">
                <a:alpha val="70000"/>
              </a:srgbClr>
            </a:outerShdw>
          </a:effectLst>
        </p:spPr>
      </p:pic>
      <p:pic>
        <p:nvPicPr>
          <p:cNvPr id="6" name="Picture 5" descr="A picture containing screenshot&#10;&#10;Description generated with high confidence">
            <a:extLst>
              <a:ext uri="{FF2B5EF4-FFF2-40B4-BE49-F238E27FC236}">
                <a16:creationId xmlns:a16="http://schemas.microsoft.com/office/drawing/2014/main" id="{21D689EC-A413-4265-A049-928EC461B964}"/>
              </a:ext>
            </a:extLst>
          </p:cNvPr>
          <p:cNvPicPr>
            <a:picLocks noChangeAspect="1"/>
          </p:cNvPicPr>
          <p:nvPr/>
        </p:nvPicPr>
        <p:blipFill>
          <a:blip r:embed="rId5"/>
          <a:stretch>
            <a:fillRect/>
          </a:stretch>
        </p:blipFill>
        <p:spPr>
          <a:xfrm>
            <a:off x="4572001" y="2144717"/>
            <a:ext cx="4468094" cy="1843088"/>
          </a:xfrm>
          <a:prstGeom prst="rect">
            <a:avLst/>
          </a:prstGeom>
          <a:ln>
            <a:noFill/>
          </a:ln>
          <a:effectLst>
            <a:outerShdw blurRad="190500" algn="tl" rotWithShape="0">
              <a:srgbClr val="000000">
                <a:alpha val="70000"/>
              </a:srgbClr>
            </a:outerShdw>
          </a:effectLst>
        </p:spPr>
      </p:pic>
      <p:sp>
        <p:nvSpPr>
          <p:cNvPr id="12" name="MouseClick">
            <a:extLst>
              <a:ext uri="{FF2B5EF4-FFF2-40B4-BE49-F238E27FC236}">
                <a16:creationId xmlns:a16="http://schemas.microsoft.com/office/drawing/2014/main" id="{893E96BE-EE7D-4B55-B65E-54A97BDC5F1B}"/>
              </a:ext>
            </a:extLst>
          </p:cNvPr>
          <p:cNvSpPr/>
          <p:nvPr>
            <p:custDataLst>
              <p:custData r:id="rId1"/>
            </p:custDataLst>
          </p:nvPr>
        </p:nvSpPr>
        <p:spPr>
          <a:xfrm rot="20359169">
            <a:off x="2697829" y="3292432"/>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0071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dirty="0"/>
              <a:t>Query Tuning Assistant (QTA)</a:t>
            </a:r>
          </a:p>
        </p:txBody>
      </p:sp>
      <p:sp>
        <p:nvSpPr>
          <p:cNvPr id="6" name="Text Placeholder 5">
            <a:extLst>
              <a:ext uri="{FF2B5EF4-FFF2-40B4-BE49-F238E27FC236}">
                <a16:creationId xmlns:a16="http://schemas.microsoft.com/office/drawing/2014/main" id="{158A742F-767B-45BB-B58B-B4BD1322EED1}"/>
              </a:ext>
            </a:extLst>
          </p:cNvPr>
          <p:cNvSpPr>
            <a:spLocks noGrp="1"/>
          </p:cNvSpPr>
          <p:nvPr>
            <p:ph type="body" sz="quarter" idx="4294967295"/>
          </p:nvPr>
        </p:nvSpPr>
        <p:spPr>
          <a:xfrm>
            <a:off x="396083" y="1124451"/>
            <a:ext cx="8264525" cy="1882775"/>
          </a:xfrm>
          <a:prstGeom prst="rect">
            <a:avLst/>
          </a:prstGeom>
        </p:spPr>
        <p:txBody>
          <a:bodyPr/>
          <a:lstStyle/>
          <a:p>
            <a:r>
              <a:rPr lang="en-US" b="1" u="sng" dirty="0"/>
              <a:t>1</a:t>
            </a:r>
            <a:r>
              <a:rPr lang="en-US" b="1" u="sng" baseline="30000" dirty="0"/>
              <a:t>st</a:t>
            </a:r>
            <a:r>
              <a:rPr lang="en-US" b="1" u="sng" dirty="0"/>
              <a:t> Priority</a:t>
            </a:r>
            <a:r>
              <a:rPr lang="en-US" dirty="0"/>
              <a:t>: to guide users through the </a:t>
            </a:r>
            <a:r>
              <a:rPr lang="en-US" u="sng" dirty="0"/>
              <a:t>documented</a:t>
            </a:r>
            <a:r>
              <a:rPr lang="en-US" dirty="0"/>
              <a:t> and </a:t>
            </a:r>
            <a:r>
              <a:rPr lang="en-US" u="sng" dirty="0"/>
              <a:t>recommended</a:t>
            </a:r>
            <a:r>
              <a:rPr lang="en-US" dirty="0"/>
              <a:t> DB Compatibility upgrade procedure with ease.</a:t>
            </a:r>
          </a:p>
          <a:p>
            <a:r>
              <a:rPr lang="en-US" dirty="0"/>
              <a:t>What if instead of choosing between current and last know good plan, we find a 3rd, better plan?</a:t>
            </a:r>
          </a:p>
        </p:txBody>
      </p:sp>
      <p:graphicFrame>
        <p:nvGraphicFramePr>
          <p:cNvPr id="9" name="Diagram 8">
            <a:extLst>
              <a:ext uri="{FF2B5EF4-FFF2-40B4-BE49-F238E27FC236}">
                <a16:creationId xmlns:a16="http://schemas.microsoft.com/office/drawing/2014/main" id="{6559ACD7-03A3-4C44-9A84-0A4EF2A762C3}"/>
              </a:ext>
            </a:extLst>
          </p:cNvPr>
          <p:cNvGraphicFramePr/>
          <p:nvPr>
            <p:extLst>
              <p:ext uri="{D42A27DB-BD31-4B8C-83A1-F6EECF244321}">
                <p14:modId xmlns:p14="http://schemas.microsoft.com/office/powerpoint/2010/main" val="1201642836"/>
              </p:ext>
            </p:extLst>
          </p:nvPr>
        </p:nvGraphicFramePr>
        <p:xfrm>
          <a:off x="102412" y="2571750"/>
          <a:ext cx="8939175" cy="2664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Multiplication Sign 9">
            <a:extLst>
              <a:ext uri="{FF2B5EF4-FFF2-40B4-BE49-F238E27FC236}">
                <a16:creationId xmlns:a16="http://schemas.microsoft.com/office/drawing/2014/main" id="{6BC2CE39-287E-4AF6-9706-8E0B16805DCC}"/>
              </a:ext>
            </a:extLst>
          </p:cNvPr>
          <p:cNvSpPr/>
          <p:nvPr/>
        </p:nvSpPr>
        <p:spPr>
          <a:xfrm>
            <a:off x="6291072" y="2911248"/>
            <a:ext cx="1321190" cy="1944920"/>
          </a:xfrm>
          <a:prstGeom prst="mathMultiply">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0290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graphicEl>
                                              <a:dgm id="{28BB4A58-4008-4388-B392-13A141A435AE}"/>
                                            </p:graphicEl>
                                          </p:spTgt>
                                        </p:tgtEl>
                                        <p:attrNameLst>
                                          <p:attrName>style.visibility</p:attrName>
                                        </p:attrNameLst>
                                      </p:cBhvr>
                                      <p:to>
                                        <p:strVal val="visible"/>
                                      </p:to>
                                    </p:set>
                                    <p:animEffect transition="in" filter="wipe(left)">
                                      <p:cBhvr>
                                        <p:cTn id="7" dur="500"/>
                                        <p:tgtEl>
                                          <p:spTgt spid="9">
                                            <p:graphicEl>
                                              <a:dgm id="{28BB4A58-4008-4388-B392-13A141A435AE}"/>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graphicEl>
                                              <a:dgm id="{807A7CC8-4053-4B78-B2E1-42409E0B881A}"/>
                                            </p:graphicEl>
                                          </p:spTgt>
                                        </p:tgtEl>
                                        <p:attrNameLst>
                                          <p:attrName>style.visibility</p:attrName>
                                        </p:attrNameLst>
                                      </p:cBhvr>
                                      <p:to>
                                        <p:strVal val="visible"/>
                                      </p:to>
                                    </p:set>
                                    <p:animEffect transition="in" filter="fade">
                                      <p:cBhvr>
                                        <p:cTn id="11" dur="500"/>
                                        <p:tgtEl>
                                          <p:spTgt spid="9">
                                            <p:graphicEl>
                                              <a:dgm id="{807A7CC8-4053-4B78-B2E1-42409E0B881A}"/>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9">
                                            <p:graphicEl>
                                              <a:dgm id="{9FF1E36A-5901-4006-BC5F-806DC958904D}"/>
                                            </p:graphicEl>
                                          </p:spTgt>
                                        </p:tgtEl>
                                        <p:attrNameLst>
                                          <p:attrName>style.visibility</p:attrName>
                                        </p:attrNameLst>
                                      </p:cBhvr>
                                      <p:to>
                                        <p:strVal val="visible"/>
                                      </p:to>
                                    </p:set>
                                    <p:animEffect transition="in" filter="wipe(left)">
                                      <p:cBhvr>
                                        <p:cTn id="14" dur="500"/>
                                        <p:tgtEl>
                                          <p:spTgt spid="9">
                                            <p:graphicEl>
                                              <a:dgm id="{9FF1E36A-5901-4006-BC5F-806DC958904D}"/>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graphicEl>
                                              <a:dgm id="{4BF6214F-0651-48BA-A5AF-4EE938BDE662}"/>
                                            </p:graphicEl>
                                          </p:spTgt>
                                        </p:tgtEl>
                                        <p:attrNameLst>
                                          <p:attrName>style.visibility</p:attrName>
                                        </p:attrNameLst>
                                      </p:cBhvr>
                                      <p:to>
                                        <p:strVal val="visible"/>
                                      </p:to>
                                    </p:set>
                                    <p:animEffect transition="in" filter="fade">
                                      <p:cBhvr>
                                        <p:cTn id="18" dur="500"/>
                                        <p:tgtEl>
                                          <p:spTgt spid="9">
                                            <p:graphicEl>
                                              <a:dgm id="{4BF6214F-0651-48BA-A5AF-4EE938BDE662}"/>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graphicEl>
                                              <a:dgm id="{F9F9C69B-84EC-43AE-AD7F-A1075EE779BE}"/>
                                            </p:graphicEl>
                                          </p:spTgt>
                                        </p:tgtEl>
                                        <p:attrNameLst>
                                          <p:attrName>style.visibility</p:attrName>
                                        </p:attrNameLst>
                                      </p:cBhvr>
                                      <p:to>
                                        <p:strVal val="visible"/>
                                      </p:to>
                                    </p:set>
                                    <p:animEffect transition="in" filter="wipe(left)">
                                      <p:cBhvr>
                                        <p:cTn id="21" dur="500"/>
                                        <p:tgtEl>
                                          <p:spTgt spid="9">
                                            <p:graphicEl>
                                              <a:dgm id="{F9F9C69B-84EC-43AE-AD7F-A1075EE779BE}"/>
                                            </p:graphic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graphicEl>
                                              <a:dgm id="{086E85D3-9044-4D21-8107-7D7CB3790AC0}"/>
                                            </p:graphicEl>
                                          </p:spTgt>
                                        </p:tgtEl>
                                        <p:attrNameLst>
                                          <p:attrName>style.visibility</p:attrName>
                                        </p:attrNameLst>
                                      </p:cBhvr>
                                      <p:to>
                                        <p:strVal val="visible"/>
                                      </p:to>
                                    </p:set>
                                    <p:animEffect transition="in" filter="fade">
                                      <p:cBhvr>
                                        <p:cTn id="25" dur="500"/>
                                        <p:tgtEl>
                                          <p:spTgt spid="9">
                                            <p:graphicEl>
                                              <a:dgm id="{086E85D3-9044-4D21-8107-7D7CB3790AC0}"/>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
                                            <p:graphicEl>
                                              <a:dgm id="{ADEA711A-A839-4459-9FC3-A44F9DC4B5E6}"/>
                                            </p:graphicEl>
                                          </p:spTgt>
                                        </p:tgtEl>
                                        <p:attrNameLst>
                                          <p:attrName>style.visibility</p:attrName>
                                        </p:attrNameLst>
                                      </p:cBhvr>
                                      <p:to>
                                        <p:strVal val="visible"/>
                                      </p:to>
                                    </p:set>
                                    <p:animEffect transition="in" filter="wipe(left)">
                                      <p:cBhvr>
                                        <p:cTn id="28" dur="500"/>
                                        <p:tgtEl>
                                          <p:spTgt spid="9">
                                            <p:graphicEl>
                                              <a:dgm id="{ADEA711A-A839-4459-9FC3-A44F9DC4B5E6}"/>
                                            </p:graphic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9">
                                            <p:graphicEl>
                                              <a:dgm id="{E55F0ABA-4436-450B-884C-BE23C889E56F}"/>
                                            </p:graphicEl>
                                          </p:spTgt>
                                        </p:tgtEl>
                                        <p:attrNameLst>
                                          <p:attrName>style.visibility</p:attrName>
                                        </p:attrNameLst>
                                      </p:cBhvr>
                                      <p:to>
                                        <p:strVal val="visible"/>
                                      </p:to>
                                    </p:set>
                                    <p:animEffect transition="in" filter="fade">
                                      <p:cBhvr>
                                        <p:cTn id="32" dur="500"/>
                                        <p:tgtEl>
                                          <p:spTgt spid="9">
                                            <p:graphicEl>
                                              <a:dgm id="{E55F0ABA-4436-450B-884C-BE23C889E56F}"/>
                                            </p:graphic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
                                            <p:graphicEl>
                                              <a:dgm id="{65BE1203-A297-4616-AABF-2F66D2E3D3F0}"/>
                                            </p:graphicEl>
                                          </p:spTgt>
                                        </p:tgtEl>
                                        <p:attrNameLst>
                                          <p:attrName>style.visibility</p:attrName>
                                        </p:attrNameLst>
                                      </p:cBhvr>
                                      <p:to>
                                        <p:strVal val="visible"/>
                                      </p:to>
                                    </p:set>
                                    <p:animEffect transition="in" filter="wipe(left)">
                                      <p:cBhvr>
                                        <p:cTn id="35" dur="500"/>
                                        <p:tgtEl>
                                          <p:spTgt spid="9">
                                            <p:graphicEl>
                                              <a:dgm id="{65BE1203-A297-4616-AABF-2F66D2E3D3F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1" end="1"/>
                                            </p:txEl>
                                          </p:spTgt>
                                        </p:tgtEl>
                                        <p:attrNameLst>
                                          <p:attrName>style.visibility</p:attrName>
                                        </p:attrNameLst>
                                      </p:cBhvr>
                                      <p:to>
                                        <p:strVal val="visible"/>
                                      </p:to>
                                    </p:set>
                                    <p:animEffect transition="in" filter="fade">
                                      <p:cBhvr>
                                        <p:cTn id="40" dur="500"/>
                                        <p:tgtEl>
                                          <p:spTgt spid="6">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9">
                                            <p:graphicEl>
                                              <a:dgm id="{BD41DDCA-CE04-4094-972D-84BA705FD29C}"/>
                                            </p:graphicEl>
                                          </p:spTgt>
                                        </p:tgtEl>
                                        <p:attrNameLst>
                                          <p:attrName>style.visibility</p:attrName>
                                        </p:attrNameLst>
                                      </p:cBhvr>
                                      <p:to>
                                        <p:strVal val="visible"/>
                                      </p:to>
                                    </p:set>
                                    <p:animEffect transition="in" filter="wipe(left)">
                                      <p:cBhvr>
                                        <p:cTn id="46" dur="500"/>
                                        <p:tgtEl>
                                          <p:spTgt spid="9">
                                            <p:graphicEl>
                                              <a:dgm id="{BD41DDCA-CE04-4094-972D-84BA705FD29C}"/>
                                            </p:graphic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
                                            <p:graphicEl>
                                              <a:dgm id="{77F75AE4-31FB-432F-A58A-7B0F415671A8}"/>
                                            </p:graphicEl>
                                          </p:spTgt>
                                        </p:tgtEl>
                                        <p:attrNameLst>
                                          <p:attrName>style.visibility</p:attrName>
                                        </p:attrNameLst>
                                      </p:cBhvr>
                                      <p:to>
                                        <p:strVal val="visible"/>
                                      </p:to>
                                    </p:set>
                                    <p:animEffect transition="in" filter="wipe(left)">
                                      <p:cBhvr>
                                        <p:cTn id="49" dur="500"/>
                                        <p:tgtEl>
                                          <p:spTgt spid="9">
                                            <p:graphicEl>
                                              <a:dgm id="{77F75AE4-31FB-432F-A58A-7B0F415671A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sz="3700" dirty="0"/>
              <a:t>Query Tuning Assistant (QTA) Workflow</a:t>
            </a:r>
          </a:p>
        </p:txBody>
      </p:sp>
      <p:sp>
        <p:nvSpPr>
          <p:cNvPr id="3" name="Text Placeholder 2">
            <a:extLst>
              <a:ext uri="{FF2B5EF4-FFF2-40B4-BE49-F238E27FC236}">
                <a16:creationId xmlns:a16="http://schemas.microsoft.com/office/drawing/2014/main" id="{DF910C03-0877-427A-9D63-33176BB2DD5D}"/>
              </a:ext>
            </a:extLst>
          </p:cNvPr>
          <p:cNvSpPr>
            <a:spLocks noGrp="1"/>
          </p:cNvSpPr>
          <p:nvPr>
            <p:ph type="body" sz="quarter" idx="4294967295"/>
          </p:nvPr>
        </p:nvSpPr>
        <p:spPr>
          <a:xfrm>
            <a:off x="322028" y="1310272"/>
            <a:ext cx="8264525" cy="1731963"/>
          </a:xfrm>
          <a:prstGeom prst="rect">
            <a:avLst/>
          </a:prstGeom>
        </p:spPr>
        <p:txBody>
          <a:bodyPr/>
          <a:lstStyle/>
          <a:p>
            <a:r>
              <a:rPr lang="en-US"/>
              <a:t>Available in SSMS v18 and </a:t>
            </a:r>
            <a:r>
              <a:rPr lang="en-US" err="1"/>
              <a:t>Powershell</a:t>
            </a:r>
            <a:r>
              <a:rPr lang="en-US"/>
              <a:t> (preview)</a:t>
            </a:r>
          </a:p>
        </p:txBody>
      </p:sp>
      <p:graphicFrame>
        <p:nvGraphicFramePr>
          <p:cNvPr id="4" name="Diagram 3">
            <a:extLst>
              <a:ext uri="{FF2B5EF4-FFF2-40B4-BE49-F238E27FC236}">
                <a16:creationId xmlns:a16="http://schemas.microsoft.com/office/drawing/2014/main" id="{0D887880-32DF-44FB-9EEB-1BFCB90C255F}"/>
              </a:ext>
            </a:extLst>
          </p:cNvPr>
          <p:cNvGraphicFramePr/>
          <p:nvPr>
            <p:extLst>
              <p:ext uri="{D42A27DB-BD31-4B8C-83A1-F6EECF244321}">
                <p14:modId xmlns:p14="http://schemas.microsoft.com/office/powerpoint/2010/main" val="3873500661"/>
              </p:ext>
            </p:extLst>
          </p:nvPr>
        </p:nvGraphicFramePr>
        <p:xfrm>
          <a:off x="322028" y="1024647"/>
          <a:ext cx="8598094" cy="4068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423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F9903A1E-118F-4929-82E0-1A512EB8EE42}"/>
                                            </p:graphicEl>
                                          </p:spTgt>
                                        </p:tgtEl>
                                        <p:attrNameLst>
                                          <p:attrName>style.visibility</p:attrName>
                                        </p:attrNameLst>
                                      </p:cBhvr>
                                      <p:to>
                                        <p:strVal val="visible"/>
                                      </p:to>
                                    </p:set>
                                    <p:animEffect transition="in" filter="fade">
                                      <p:cBhvr>
                                        <p:cTn id="7" dur="500"/>
                                        <p:tgtEl>
                                          <p:spTgt spid="4">
                                            <p:graphicEl>
                                              <a:dgm id="{F9903A1E-118F-4929-82E0-1A512EB8EE4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8ADD1ECA-D4D8-4167-BE7B-9921ED77E8DE}"/>
                                            </p:graphicEl>
                                          </p:spTgt>
                                        </p:tgtEl>
                                        <p:attrNameLst>
                                          <p:attrName>style.visibility</p:attrName>
                                        </p:attrNameLst>
                                      </p:cBhvr>
                                      <p:to>
                                        <p:strVal val="visible"/>
                                      </p:to>
                                    </p:set>
                                    <p:animEffect transition="in" filter="fade">
                                      <p:cBhvr>
                                        <p:cTn id="10" dur="500"/>
                                        <p:tgtEl>
                                          <p:spTgt spid="4">
                                            <p:graphicEl>
                                              <a:dgm id="{8ADD1ECA-D4D8-4167-BE7B-9921ED77E8D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C937E303-A056-470C-8BA3-CB05F9E8DAF7}"/>
                                            </p:graphicEl>
                                          </p:spTgt>
                                        </p:tgtEl>
                                        <p:attrNameLst>
                                          <p:attrName>style.visibility</p:attrName>
                                        </p:attrNameLst>
                                      </p:cBhvr>
                                      <p:to>
                                        <p:strVal val="visible"/>
                                      </p:to>
                                    </p:set>
                                    <p:animEffect transition="in" filter="fade">
                                      <p:cBhvr>
                                        <p:cTn id="13" dur="500"/>
                                        <p:tgtEl>
                                          <p:spTgt spid="4">
                                            <p:graphicEl>
                                              <a:dgm id="{C937E303-A056-470C-8BA3-CB05F9E8DAF7}"/>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EA725A9-B753-46C1-99EA-8D790709A611}"/>
                                            </p:graphicEl>
                                          </p:spTgt>
                                        </p:tgtEl>
                                        <p:attrNameLst>
                                          <p:attrName>style.visibility</p:attrName>
                                        </p:attrNameLst>
                                      </p:cBhvr>
                                      <p:to>
                                        <p:strVal val="visible"/>
                                      </p:to>
                                    </p:set>
                                    <p:animEffect transition="in" filter="fade">
                                      <p:cBhvr>
                                        <p:cTn id="16" dur="500"/>
                                        <p:tgtEl>
                                          <p:spTgt spid="4">
                                            <p:graphicEl>
                                              <a:dgm id="{5EA725A9-B753-46C1-99EA-8D790709A6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6EE722A5-12FB-4993-92AF-F4B440A4072B}"/>
                                            </p:graphicEl>
                                          </p:spTgt>
                                        </p:tgtEl>
                                        <p:attrNameLst>
                                          <p:attrName>style.visibility</p:attrName>
                                        </p:attrNameLst>
                                      </p:cBhvr>
                                      <p:to>
                                        <p:strVal val="visible"/>
                                      </p:to>
                                    </p:set>
                                    <p:animEffect transition="in" filter="fade">
                                      <p:cBhvr>
                                        <p:cTn id="19" dur="500"/>
                                        <p:tgtEl>
                                          <p:spTgt spid="4">
                                            <p:graphicEl>
                                              <a:dgm id="{6EE722A5-12FB-4993-92AF-F4B440A4072B}"/>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FB6B519-E20A-407A-926E-A3F175CD4622}"/>
                                            </p:graphicEl>
                                          </p:spTgt>
                                        </p:tgtEl>
                                        <p:attrNameLst>
                                          <p:attrName>style.visibility</p:attrName>
                                        </p:attrNameLst>
                                      </p:cBhvr>
                                      <p:to>
                                        <p:strVal val="visible"/>
                                      </p:to>
                                    </p:set>
                                    <p:animEffect transition="in" filter="fade">
                                      <p:cBhvr>
                                        <p:cTn id="22" dur="500"/>
                                        <p:tgtEl>
                                          <p:spTgt spid="4">
                                            <p:graphicEl>
                                              <a:dgm id="{3FB6B519-E20A-407A-926E-A3F175CD4622}"/>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graphicEl>
                                              <a:dgm id="{60151DF4-641F-4DF1-A99A-F6E9979EAEE7}"/>
                                            </p:graphicEl>
                                          </p:spTgt>
                                        </p:tgtEl>
                                        <p:attrNameLst>
                                          <p:attrName>style.visibility</p:attrName>
                                        </p:attrNameLst>
                                      </p:cBhvr>
                                      <p:to>
                                        <p:strVal val="visible"/>
                                      </p:to>
                                    </p:set>
                                    <p:animEffect transition="in" filter="fade">
                                      <p:cBhvr>
                                        <p:cTn id="25" dur="500"/>
                                        <p:tgtEl>
                                          <p:spTgt spid="4">
                                            <p:graphicEl>
                                              <a:dgm id="{60151DF4-641F-4DF1-A99A-F6E9979EAEE7}"/>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589D0615-B2A9-412D-A6E5-0E74EF8CB940}"/>
                                            </p:graphicEl>
                                          </p:spTgt>
                                        </p:tgtEl>
                                        <p:attrNameLst>
                                          <p:attrName>style.visibility</p:attrName>
                                        </p:attrNameLst>
                                      </p:cBhvr>
                                      <p:to>
                                        <p:strVal val="visible"/>
                                      </p:to>
                                    </p:set>
                                    <p:animEffect transition="in" filter="fade">
                                      <p:cBhvr>
                                        <p:cTn id="28" dur="500"/>
                                        <p:tgtEl>
                                          <p:spTgt spid="4">
                                            <p:graphicEl>
                                              <a:dgm id="{589D0615-B2A9-412D-A6E5-0E74EF8CB940}"/>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CD1FDFC-29E7-4C7D-8118-61ACB6B776BA}"/>
                                            </p:graphicEl>
                                          </p:spTgt>
                                        </p:tgtEl>
                                        <p:attrNameLst>
                                          <p:attrName>style.visibility</p:attrName>
                                        </p:attrNameLst>
                                      </p:cBhvr>
                                      <p:to>
                                        <p:strVal val="visible"/>
                                      </p:to>
                                    </p:set>
                                    <p:animEffect transition="in" filter="fade">
                                      <p:cBhvr>
                                        <p:cTn id="31" dur="500"/>
                                        <p:tgtEl>
                                          <p:spTgt spid="4">
                                            <p:graphicEl>
                                              <a:dgm id="{BCD1FDFC-29E7-4C7D-8118-61ACB6B776B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E64EB443-A99F-445D-8B02-5F64FDA6398C}"/>
                                            </p:graphicEl>
                                          </p:spTgt>
                                        </p:tgtEl>
                                        <p:attrNameLst>
                                          <p:attrName>style.visibility</p:attrName>
                                        </p:attrNameLst>
                                      </p:cBhvr>
                                      <p:to>
                                        <p:strVal val="visible"/>
                                      </p:to>
                                    </p:set>
                                    <p:animEffect transition="in" filter="fade">
                                      <p:cBhvr>
                                        <p:cTn id="34" dur="500"/>
                                        <p:tgtEl>
                                          <p:spTgt spid="4">
                                            <p:graphicEl>
                                              <a:dgm id="{E64EB443-A99F-445D-8B02-5F64FDA6398C}"/>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graphicEl>
                                              <a:dgm id="{DB9A0FCD-5DC5-4EB5-927B-0307A76C0EA5}"/>
                                            </p:graphicEl>
                                          </p:spTgt>
                                        </p:tgtEl>
                                        <p:attrNameLst>
                                          <p:attrName>style.visibility</p:attrName>
                                        </p:attrNameLst>
                                      </p:cBhvr>
                                      <p:to>
                                        <p:strVal val="visible"/>
                                      </p:to>
                                    </p:set>
                                    <p:animEffect transition="in" filter="fade">
                                      <p:cBhvr>
                                        <p:cTn id="37" dur="500"/>
                                        <p:tgtEl>
                                          <p:spTgt spid="4">
                                            <p:graphicEl>
                                              <a:dgm id="{DB9A0FCD-5DC5-4EB5-927B-0307A76C0EA5}"/>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50C640B1-2349-48C8-9635-C883549C1A24}"/>
                                            </p:graphicEl>
                                          </p:spTgt>
                                        </p:tgtEl>
                                        <p:attrNameLst>
                                          <p:attrName>style.visibility</p:attrName>
                                        </p:attrNameLst>
                                      </p:cBhvr>
                                      <p:to>
                                        <p:strVal val="visible"/>
                                      </p:to>
                                    </p:set>
                                    <p:animEffect transition="in" filter="fade">
                                      <p:cBhvr>
                                        <p:cTn id="40" dur="500"/>
                                        <p:tgtEl>
                                          <p:spTgt spid="4">
                                            <p:graphicEl>
                                              <a:dgm id="{50C640B1-2349-48C8-9635-C883549C1A2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86A269C0-0D02-460D-9501-C007C80FA868}"/>
                                            </p:graphicEl>
                                          </p:spTgt>
                                        </p:tgtEl>
                                        <p:attrNameLst>
                                          <p:attrName>style.visibility</p:attrName>
                                        </p:attrNameLst>
                                      </p:cBhvr>
                                      <p:to>
                                        <p:strVal val="visible"/>
                                      </p:to>
                                    </p:set>
                                    <p:animEffect transition="in" filter="fade">
                                      <p:cBhvr>
                                        <p:cTn id="43" dur="500"/>
                                        <p:tgtEl>
                                          <p:spTgt spid="4">
                                            <p:graphicEl>
                                              <a:dgm id="{86A269C0-0D02-460D-9501-C007C80FA86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AD78823-3F62-458B-BBD8-642391CF6EB6}"/>
                                            </p:graphicEl>
                                          </p:spTgt>
                                        </p:tgtEl>
                                        <p:attrNameLst>
                                          <p:attrName>style.visibility</p:attrName>
                                        </p:attrNameLst>
                                      </p:cBhvr>
                                      <p:to>
                                        <p:strVal val="visible"/>
                                      </p:to>
                                    </p:set>
                                    <p:animEffect transition="in" filter="fade">
                                      <p:cBhvr>
                                        <p:cTn id="46" dur="500"/>
                                        <p:tgtEl>
                                          <p:spTgt spid="4">
                                            <p:graphicEl>
                                              <a:dgm id="{7AD78823-3F62-458B-BBD8-642391CF6EB6}"/>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BFDDF9BE-7AAC-4DF0-AC27-8596EF967DC0}"/>
                                            </p:graphicEl>
                                          </p:spTgt>
                                        </p:tgtEl>
                                        <p:attrNameLst>
                                          <p:attrName>style.visibility</p:attrName>
                                        </p:attrNameLst>
                                      </p:cBhvr>
                                      <p:to>
                                        <p:strVal val="visible"/>
                                      </p:to>
                                    </p:set>
                                    <p:animEffect transition="in" filter="fade">
                                      <p:cBhvr>
                                        <p:cTn id="49" dur="500"/>
                                        <p:tgtEl>
                                          <p:spTgt spid="4">
                                            <p:graphicEl>
                                              <a:dgm id="{BFDDF9BE-7AAC-4DF0-AC27-8596EF967DC0}"/>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FAB3C5A8-ACC5-4A7A-B386-AB854ACD43EE}"/>
                                            </p:graphicEl>
                                          </p:spTgt>
                                        </p:tgtEl>
                                        <p:attrNameLst>
                                          <p:attrName>style.visibility</p:attrName>
                                        </p:attrNameLst>
                                      </p:cBhvr>
                                      <p:to>
                                        <p:strVal val="visible"/>
                                      </p:to>
                                    </p:set>
                                    <p:animEffect transition="in" filter="fade">
                                      <p:cBhvr>
                                        <p:cTn id="52" dur="500"/>
                                        <p:tgtEl>
                                          <p:spTgt spid="4">
                                            <p:graphicEl>
                                              <a:dgm id="{FAB3C5A8-ACC5-4A7A-B386-AB854ACD43EE}"/>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B89C2895-C21D-4533-A6EF-BC9DCC12AB28}"/>
                                            </p:graphicEl>
                                          </p:spTgt>
                                        </p:tgtEl>
                                        <p:attrNameLst>
                                          <p:attrName>style.visibility</p:attrName>
                                        </p:attrNameLst>
                                      </p:cBhvr>
                                      <p:to>
                                        <p:strVal val="visible"/>
                                      </p:to>
                                    </p:set>
                                    <p:animEffect transition="in" filter="fade">
                                      <p:cBhvr>
                                        <p:cTn id="55" dur="500"/>
                                        <p:tgtEl>
                                          <p:spTgt spid="4">
                                            <p:graphicEl>
                                              <a:dgm id="{B89C2895-C21D-4533-A6EF-BC9DCC12AB28}"/>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AB63EB6C-C217-4C0B-A201-7E837B6051D1}"/>
                                            </p:graphicEl>
                                          </p:spTgt>
                                        </p:tgtEl>
                                        <p:attrNameLst>
                                          <p:attrName>style.visibility</p:attrName>
                                        </p:attrNameLst>
                                      </p:cBhvr>
                                      <p:to>
                                        <p:strVal val="visible"/>
                                      </p:to>
                                    </p:set>
                                    <p:animEffect transition="in" filter="fade">
                                      <p:cBhvr>
                                        <p:cTn id="58" dur="500"/>
                                        <p:tgtEl>
                                          <p:spTgt spid="4">
                                            <p:graphicEl>
                                              <a:dgm id="{AB63EB6C-C217-4C0B-A201-7E837B6051D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67F870D3-9415-4B68-AF26-127C978E629B}"/>
                                            </p:graphicEl>
                                          </p:spTgt>
                                        </p:tgtEl>
                                        <p:attrNameLst>
                                          <p:attrName>style.visibility</p:attrName>
                                        </p:attrNameLst>
                                      </p:cBhvr>
                                      <p:to>
                                        <p:strVal val="visible"/>
                                      </p:to>
                                    </p:set>
                                    <p:animEffect transition="in" filter="fade">
                                      <p:cBhvr>
                                        <p:cTn id="61" dur="500"/>
                                        <p:tgtEl>
                                          <p:spTgt spid="4">
                                            <p:graphicEl>
                                              <a:dgm id="{67F870D3-9415-4B68-AF26-127C978E629B}"/>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graphicEl>
                                              <a:dgm id="{C074E8A3-D5A3-417B-A70A-267C824FCFB5}"/>
                                            </p:graphicEl>
                                          </p:spTgt>
                                        </p:tgtEl>
                                        <p:attrNameLst>
                                          <p:attrName>style.visibility</p:attrName>
                                        </p:attrNameLst>
                                      </p:cBhvr>
                                      <p:to>
                                        <p:strVal val="visible"/>
                                      </p:to>
                                    </p:set>
                                    <p:animEffect transition="in" filter="fade">
                                      <p:cBhvr>
                                        <p:cTn id="66" dur="500"/>
                                        <p:tgtEl>
                                          <p:spTgt spid="4">
                                            <p:graphicEl>
                                              <a:dgm id="{C074E8A3-D5A3-417B-A70A-267C824FCFB5}"/>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graphicEl>
                                              <a:dgm id="{D9D968C9-BE24-48A6-A000-72AFD1A0C88A}"/>
                                            </p:graphicEl>
                                          </p:spTgt>
                                        </p:tgtEl>
                                        <p:attrNameLst>
                                          <p:attrName>style.visibility</p:attrName>
                                        </p:attrNameLst>
                                      </p:cBhvr>
                                      <p:to>
                                        <p:strVal val="visible"/>
                                      </p:to>
                                    </p:set>
                                    <p:animEffect transition="in" filter="fade">
                                      <p:cBhvr>
                                        <p:cTn id="69" dur="500"/>
                                        <p:tgtEl>
                                          <p:spTgt spid="4">
                                            <p:graphicEl>
                                              <a:dgm id="{D9D968C9-BE24-48A6-A000-72AFD1A0C88A}"/>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graphicEl>
                                              <a:dgm id="{B10EC8F5-BABD-41E6-B346-69FBBD5CB69F}"/>
                                            </p:graphicEl>
                                          </p:spTgt>
                                        </p:tgtEl>
                                        <p:attrNameLst>
                                          <p:attrName>style.visibility</p:attrName>
                                        </p:attrNameLst>
                                      </p:cBhvr>
                                      <p:to>
                                        <p:strVal val="visible"/>
                                      </p:to>
                                    </p:set>
                                    <p:animEffect transition="in" filter="fade">
                                      <p:cBhvr>
                                        <p:cTn id="72" dur="500"/>
                                        <p:tgtEl>
                                          <p:spTgt spid="4">
                                            <p:graphicEl>
                                              <a:dgm id="{B10EC8F5-BABD-41E6-B346-69FBBD5CB69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graphicEl>
                                              <a:dgm id="{93977A7B-2142-4B2D-9F13-F21AF686AFC5}"/>
                                            </p:graphicEl>
                                          </p:spTgt>
                                        </p:tgtEl>
                                        <p:attrNameLst>
                                          <p:attrName>style.visibility</p:attrName>
                                        </p:attrNameLst>
                                      </p:cBhvr>
                                      <p:to>
                                        <p:strVal val="visible"/>
                                      </p:to>
                                    </p:set>
                                    <p:animEffect transition="in" filter="fade">
                                      <p:cBhvr>
                                        <p:cTn id="77" dur="500"/>
                                        <p:tgtEl>
                                          <p:spTgt spid="4">
                                            <p:graphicEl>
                                              <a:dgm id="{93977A7B-2142-4B2D-9F13-F21AF686AFC5}"/>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A0E1E910-FAC6-48BC-986F-F28A82D63CD6}"/>
                                            </p:graphicEl>
                                          </p:spTgt>
                                        </p:tgtEl>
                                        <p:attrNameLst>
                                          <p:attrName>style.visibility</p:attrName>
                                        </p:attrNameLst>
                                      </p:cBhvr>
                                      <p:to>
                                        <p:strVal val="visible"/>
                                      </p:to>
                                    </p:set>
                                    <p:animEffect transition="in" filter="fade">
                                      <p:cBhvr>
                                        <p:cTn id="80" dur="500"/>
                                        <p:tgtEl>
                                          <p:spTgt spid="4">
                                            <p:graphicEl>
                                              <a:dgm id="{A0E1E910-FAC6-48BC-986F-F28A82D63C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37361A-76AF-4000-9CE1-907ECD94C003}"/>
              </a:ext>
            </a:extLst>
          </p:cNvPr>
          <p:cNvSpPr>
            <a:spLocks noGrp="1"/>
          </p:cNvSpPr>
          <p:nvPr>
            <p:ph type="title"/>
          </p:nvPr>
        </p:nvSpPr>
        <p:spPr/>
        <p:txBody>
          <a:bodyPr/>
          <a:lstStyle/>
          <a:p>
            <a:r>
              <a:rPr lang="en-US"/>
              <a:t>Modernization Tools Breakdown</a:t>
            </a:r>
          </a:p>
        </p:txBody>
      </p:sp>
      <p:graphicFrame>
        <p:nvGraphicFramePr>
          <p:cNvPr id="11" name="Diagram 10">
            <a:extLst>
              <a:ext uri="{FF2B5EF4-FFF2-40B4-BE49-F238E27FC236}">
                <a16:creationId xmlns:a16="http://schemas.microsoft.com/office/drawing/2014/main" id="{D5E0F5C7-9E13-4A77-BDC9-779B2F49BF36}"/>
              </a:ext>
            </a:extLst>
          </p:cNvPr>
          <p:cNvGraphicFramePr/>
          <p:nvPr>
            <p:extLst/>
          </p:nvPr>
        </p:nvGraphicFramePr>
        <p:xfrm>
          <a:off x="322029" y="861676"/>
          <a:ext cx="8499944" cy="3844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92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95021AE8-C5C8-410E-84C3-F6A2D2F4311A}"/>
                                            </p:graphicEl>
                                          </p:spTgt>
                                        </p:tgtEl>
                                        <p:attrNameLst>
                                          <p:attrName>style.visibility</p:attrName>
                                        </p:attrNameLst>
                                      </p:cBhvr>
                                      <p:to>
                                        <p:strVal val="visible"/>
                                      </p:to>
                                    </p:set>
                                    <p:animEffect transition="in" filter="fade">
                                      <p:cBhvr>
                                        <p:cTn id="7" dur="500"/>
                                        <p:tgtEl>
                                          <p:spTgt spid="11">
                                            <p:graphicEl>
                                              <a:dgm id="{95021AE8-C5C8-410E-84C3-F6A2D2F4311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graphicEl>
                                              <a:dgm id="{9F125D75-77CD-4D26-A35F-6B8A8E3071EC}"/>
                                            </p:graphicEl>
                                          </p:spTgt>
                                        </p:tgtEl>
                                        <p:attrNameLst>
                                          <p:attrName>style.visibility</p:attrName>
                                        </p:attrNameLst>
                                      </p:cBhvr>
                                      <p:to>
                                        <p:strVal val="visible"/>
                                      </p:to>
                                    </p:set>
                                    <p:animEffect transition="in" filter="fade">
                                      <p:cBhvr>
                                        <p:cTn id="10" dur="500"/>
                                        <p:tgtEl>
                                          <p:spTgt spid="11">
                                            <p:graphicEl>
                                              <a:dgm id="{9F125D75-77CD-4D26-A35F-6B8A8E3071EC}"/>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graphicEl>
                                              <a:dgm id="{AB6293DE-B5B5-4D19-97EF-5D33AE2BAC99}"/>
                                            </p:graphicEl>
                                          </p:spTgt>
                                        </p:tgtEl>
                                        <p:attrNameLst>
                                          <p:attrName>style.visibility</p:attrName>
                                        </p:attrNameLst>
                                      </p:cBhvr>
                                      <p:to>
                                        <p:strVal val="visible"/>
                                      </p:to>
                                    </p:set>
                                    <p:animEffect transition="in" filter="fade">
                                      <p:cBhvr>
                                        <p:cTn id="13" dur="500"/>
                                        <p:tgtEl>
                                          <p:spTgt spid="11">
                                            <p:graphicEl>
                                              <a:dgm id="{AB6293DE-B5B5-4D19-97EF-5D33AE2BAC99}"/>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graphicEl>
                                              <a:dgm id="{20BDA635-84A8-46AC-953D-E8DE451CEF7D}"/>
                                            </p:graphicEl>
                                          </p:spTgt>
                                        </p:tgtEl>
                                        <p:attrNameLst>
                                          <p:attrName>style.visibility</p:attrName>
                                        </p:attrNameLst>
                                      </p:cBhvr>
                                      <p:to>
                                        <p:strVal val="visible"/>
                                      </p:to>
                                    </p:set>
                                    <p:animEffect transition="in" filter="fade">
                                      <p:cBhvr>
                                        <p:cTn id="18" dur="500"/>
                                        <p:tgtEl>
                                          <p:spTgt spid="11">
                                            <p:graphicEl>
                                              <a:dgm id="{20BDA635-84A8-46AC-953D-E8DE451CEF7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graphicEl>
                                              <a:dgm id="{E166E6F5-D9DF-44B9-B43B-B36295900C34}"/>
                                            </p:graphicEl>
                                          </p:spTgt>
                                        </p:tgtEl>
                                        <p:attrNameLst>
                                          <p:attrName>style.visibility</p:attrName>
                                        </p:attrNameLst>
                                      </p:cBhvr>
                                      <p:to>
                                        <p:strVal val="visible"/>
                                      </p:to>
                                    </p:set>
                                    <p:animEffect transition="in" filter="fade">
                                      <p:cBhvr>
                                        <p:cTn id="21" dur="500"/>
                                        <p:tgtEl>
                                          <p:spTgt spid="11">
                                            <p:graphicEl>
                                              <a:dgm id="{E166E6F5-D9DF-44B9-B43B-B36295900C34}"/>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graphicEl>
                                              <a:dgm id="{C80B6C35-C214-43C3-A5C0-CF04C094E97C}"/>
                                            </p:graphicEl>
                                          </p:spTgt>
                                        </p:tgtEl>
                                        <p:attrNameLst>
                                          <p:attrName>style.visibility</p:attrName>
                                        </p:attrNameLst>
                                      </p:cBhvr>
                                      <p:to>
                                        <p:strVal val="visible"/>
                                      </p:to>
                                    </p:set>
                                    <p:animEffect transition="in" filter="fade">
                                      <p:cBhvr>
                                        <p:cTn id="24" dur="500"/>
                                        <p:tgtEl>
                                          <p:spTgt spid="11">
                                            <p:graphicEl>
                                              <a:dgm id="{C80B6C35-C214-43C3-A5C0-CF04C094E97C}"/>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graphicEl>
                                              <a:dgm id="{A4A0B630-5C59-4F5F-9FF2-3CB99429EB41}"/>
                                            </p:graphicEl>
                                          </p:spTgt>
                                        </p:tgtEl>
                                        <p:attrNameLst>
                                          <p:attrName>style.visibility</p:attrName>
                                        </p:attrNameLst>
                                      </p:cBhvr>
                                      <p:to>
                                        <p:strVal val="visible"/>
                                      </p:to>
                                    </p:set>
                                    <p:animEffect transition="in" filter="fade">
                                      <p:cBhvr>
                                        <p:cTn id="27" dur="500"/>
                                        <p:tgtEl>
                                          <p:spTgt spid="11">
                                            <p:graphicEl>
                                              <a:dgm id="{A4A0B630-5C59-4F5F-9FF2-3CB99429EB41}"/>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graphicEl>
                                              <a:dgm id="{72A0CBEE-1D3F-4B51-B196-6756B6EDC2FA}"/>
                                            </p:graphicEl>
                                          </p:spTgt>
                                        </p:tgtEl>
                                        <p:attrNameLst>
                                          <p:attrName>style.visibility</p:attrName>
                                        </p:attrNameLst>
                                      </p:cBhvr>
                                      <p:to>
                                        <p:strVal val="visible"/>
                                      </p:to>
                                    </p:set>
                                    <p:animEffect transition="in" filter="fade">
                                      <p:cBhvr>
                                        <p:cTn id="30" dur="500"/>
                                        <p:tgtEl>
                                          <p:spTgt spid="11">
                                            <p:graphicEl>
                                              <a:dgm id="{72A0CBEE-1D3F-4B51-B196-6756B6EDC2FA}"/>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graphicEl>
                                              <a:dgm id="{3702A193-B61B-44C0-8B22-5DC665017FEE}"/>
                                            </p:graphicEl>
                                          </p:spTgt>
                                        </p:tgtEl>
                                        <p:attrNameLst>
                                          <p:attrName>style.visibility</p:attrName>
                                        </p:attrNameLst>
                                      </p:cBhvr>
                                      <p:to>
                                        <p:strVal val="visible"/>
                                      </p:to>
                                    </p:set>
                                    <p:animEffect transition="in" filter="fade">
                                      <p:cBhvr>
                                        <p:cTn id="33" dur="500"/>
                                        <p:tgtEl>
                                          <p:spTgt spid="11">
                                            <p:graphicEl>
                                              <a:dgm id="{3702A193-B61B-44C0-8B22-5DC665017FEE}"/>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graphicEl>
                                              <a:dgm id="{0290703A-9219-47DD-8304-B3F8B17E721B}"/>
                                            </p:graphicEl>
                                          </p:spTgt>
                                        </p:tgtEl>
                                        <p:attrNameLst>
                                          <p:attrName>style.visibility</p:attrName>
                                        </p:attrNameLst>
                                      </p:cBhvr>
                                      <p:to>
                                        <p:strVal val="visible"/>
                                      </p:to>
                                    </p:set>
                                    <p:animEffect transition="in" filter="fade">
                                      <p:cBhvr>
                                        <p:cTn id="36" dur="500"/>
                                        <p:tgtEl>
                                          <p:spTgt spid="11">
                                            <p:graphicEl>
                                              <a:dgm id="{0290703A-9219-47DD-8304-B3F8B17E721B}"/>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graphicEl>
                                              <a:dgm id="{010C7AA1-A178-4411-889D-D58F744F307C}"/>
                                            </p:graphicEl>
                                          </p:spTgt>
                                        </p:tgtEl>
                                        <p:attrNameLst>
                                          <p:attrName>style.visibility</p:attrName>
                                        </p:attrNameLst>
                                      </p:cBhvr>
                                      <p:to>
                                        <p:strVal val="visible"/>
                                      </p:to>
                                    </p:set>
                                    <p:animEffect transition="in" filter="fade">
                                      <p:cBhvr>
                                        <p:cTn id="39" dur="500"/>
                                        <p:tgtEl>
                                          <p:spTgt spid="11">
                                            <p:graphicEl>
                                              <a:dgm id="{010C7AA1-A178-4411-889D-D58F744F307C}"/>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graphicEl>
                                              <a:dgm id="{88EB8538-B356-42ED-A504-E1F2992A58DF}"/>
                                            </p:graphicEl>
                                          </p:spTgt>
                                        </p:tgtEl>
                                        <p:attrNameLst>
                                          <p:attrName>style.visibility</p:attrName>
                                        </p:attrNameLst>
                                      </p:cBhvr>
                                      <p:to>
                                        <p:strVal val="visible"/>
                                      </p:to>
                                    </p:set>
                                    <p:animEffect transition="in" filter="fade">
                                      <p:cBhvr>
                                        <p:cTn id="42" dur="500"/>
                                        <p:tgtEl>
                                          <p:spTgt spid="11">
                                            <p:graphicEl>
                                              <a:dgm id="{88EB8538-B356-42ED-A504-E1F2992A58DF}"/>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graphicEl>
                                              <a:dgm id="{AB8D807A-351B-4A0D-A905-81D5B219DCE7}"/>
                                            </p:graphicEl>
                                          </p:spTgt>
                                        </p:tgtEl>
                                        <p:attrNameLst>
                                          <p:attrName>style.visibility</p:attrName>
                                        </p:attrNameLst>
                                      </p:cBhvr>
                                      <p:to>
                                        <p:strVal val="visible"/>
                                      </p:to>
                                    </p:set>
                                    <p:animEffect transition="in" filter="fade">
                                      <p:cBhvr>
                                        <p:cTn id="45" dur="500"/>
                                        <p:tgtEl>
                                          <p:spTgt spid="11">
                                            <p:graphicEl>
                                              <a:dgm id="{AB8D807A-351B-4A0D-A905-81D5B219DCE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lvlAtOnc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20CD2-0CD6-4CD5-9A7E-D053F6A95770}"/>
              </a:ext>
            </a:extLst>
          </p:cNvPr>
          <p:cNvSpPr>
            <a:spLocks noGrp="1"/>
          </p:cNvSpPr>
          <p:nvPr>
            <p:ph type="body" sz="quarter" idx="11"/>
          </p:nvPr>
        </p:nvSpPr>
        <p:spPr/>
        <p:txBody>
          <a:bodyPr/>
          <a:lstStyle/>
          <a:p>
            <a:r>
              <a:rPr lang="en-US" dirty="0"/>
              <a:t>Query Tuning Assistant</a:t>
            </a:r>
          </a:p>
        </p:txBody>
      </p:sp>
      <p:sp>
        <p:nvSpPr>
          <p:cNvPr id="5" name="Text Placeholder 3">
            <a:extLst>
              <a:ext uri="{FF2B5EF4-FFF2-40B4-BE49-F238E27FC236}">
                <a16:creationId xmlns:a16="http://schemas.microsoft.com/office/drawing/2014/main" id="{8CF4FDAB-FF20-4238-ABB1-00712F20692A}"/>
              </a:ext>
            </a:extLst>
          </p:cNvPr>
          <p:cNvSpPr txBox="1">
            <a:spLocks/>
          </p:cNvSpPr>
          <p:nvPr/>
        </p:nvSpPr>
        <p:spPr>
          <a:xfrm>
            <a:off x="556592" y="2580034"/>
            <a:ext cx="4594860" cy="39673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Demo</a:t>
            </a:r>
          </a:p>
        </p:txBody>
      </p:sp>
    </p:spTree>
    <p:extLst>
      <p:ext uri="{BB962C8B-B14F-4D97-AF65-F5344CB8AC3E}">
        <p14:creationId xmlns:p14="http://schemas.microsoft.com/office/powerpoint/2010/main" val="3999526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takeaways</a:t>
            </a:r>
          </a:p>
        </p:txBody>
      </p:sp>
      <p:sp>
        <p:nvSpPr>
          <p:cNvPr id="2" name="Text Placeholder 1">
            <a:extLst>
              <a:ext uri="{FF2B5EF4-FFF2-40B4-BE49-F238E27FC236}">
                <a16:creationId xmlns:a16="http://schemas.microsoft.com/office/drawing/2014/main" id="{E166DAF6-A84A-47CA-8A30-B6D02228D684}"/>
              </a:ext>
            </a:extLst>
          </p:cNvPr>
          <p:cNvSpPr>
            <a:spLocks noGrp="1"/>
          </p:cNvSpPr>
          <p:nvPr>
            <p:ph type="body" sz="quarter" idx="21"/>
          </p:nvPr>
        </p:nvSpPr>
        <p:spPr>
          <a:xfrm>
            <a:off x="312744" y="1051965"/>
            <a:ext cx="8481212" cy="3705887"/>
          </a:xfrm>
        </p:spPr>
        <p:txBody>
          <a:bodyPr/>
          <a:lstStyle/>
          <a:p>
            <a:pPr marL="342900" indent="-342900">
              <a:buFont typeface="Arial" panose="020B0604020202020204" pitchFamily="34" charset="0"/>
              <a:buChar char="•"/>
            </a:pPr>
            <a:r>
              <a:rPr lang="en-US" dirty="0"/>
              <a:t>Start planning for End of Service for SQL Server 2008/R2 and Windows Server 2008/R2 today!</a:t>
            </a:r>
          </a:p>
          <a:p>
            <a:pPr marL="342900" indent="-342900">
              <a:buFont typeface="Arial" panose="020B0604020202020204" pitchFamily="34" charset="0"/>
              <a:buChar char="•"/>
            </a:pPr>
            <a:r>
              <a:rPr lang="en-US" dirty="0"/>
              <a:t>Review the database migration guide</a:t>
            </a:r>
          </a:p>
          <a:p>
            <a:pPr marL="342900" indent="-342900">
              <a:buFont typeface="Arial" panose="020B0604020202020204" pitchFamily="34" charset="0"/>
              <a:buChar char="•"/>
            </a:pPr>
            <a:r>
              <a:rPr lang="en-US" dirty="0"/>
              <a:t>Familiarize yourself with the DMA, DEA, Query Store and Query Tuning Assistant</a:t>
            </a:r>
          </a:p>
          <a:p>
            <a:pPr marL="342900" indent="-342900">
              <a:buFont typeface="Arial" panose="020B0604020202020204" pitchFamily="34" charset="0"/>
              <a:buChar char="•"/>
            </a:pPr>
            <a:r>
              <a:rPr lang="en-US" dirty="0"/>
              <a:t>Leverage Database Compatibility to accelerate modernization</a:t>
            </a:r>
          </a:p>
          <a:p>
            <a:endParaRPr lang="en-US" dirty="0"/>
          </a:p>
        </p:txBody>
      </p:sp>
    </p:spTree>
    <p:extLst>
      <p:ext uri="{BB962C8B-B14F-4D97-AF65-F5344CB8AC3E}">
        <p14:creationId xmlns:p14="http://schemas.microsoft.com/office/powerpoint/2010/main" val="420370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a:t>
            </a:r>
          </a:p>
        </p:txBody>
      </p:sp>
      <p:sp>
        <p:nvSpPr>
          <p:cNvPr id="5" name="Text Placeholder 4"/>
          <p:cNvSpPr>
            <a:spLocks noGrp="1"/>
          </p:cNvSpPr>
          <p:nvPr>
            <p:ph type="body" sz="quarter" idx="4294967295"/>
          </p:nvPr>
        </p:nvSpPr>
        <p:spPr>
          <a:xfrm>
            <a:off x="546100" y="830263"/>
            <a:ext cx="8597900" cy="4313237"/>
          </a:xfrm>
          <a:prstGeom prst="rect">
            <a:avLst/>
          </a:prstGeom>
        </p:spPr>
        <p:txBody>
          <a:bodyPr/>
          <a:lstStyle/>
          <a:p>
            <a:r>
              <a:rPr lang="en-US" dirty="0">
                <a:hlinkClick r:id="rId3"/>
              </a:rPr>
              <a:t>http://aka.ms/sqleosfaq - End-of-Support FAQ</a:t>
            </a:r>
            <a:endParaRPr lang="en-US" dirty="0"/>
          </a:p>
          <a:p>
            <a:r>
              <a:rPr lang="en-US" dirty="0">
                <a:hlinkClick r:id="rId4"/>
              </a:rPr>
              <a:t>Upgrade SQL Server </a:t>
            </a:r>
            <a:endParaRPr lang="en-US" dirty="0"/>
          </a:p>
          <a:p>
            <a:r>
              <a:rPr lang="en-US" dirty="0">
                <a:hlinkClick r:id="rId5"/>
              </a:rPr>
              <a:t>Database Migration Guide</a:t>
            </a:r>
            <a:endParaRPr lang="en-US" dirty="0"/>
          </a:p>
          <a:p>
            <a:r>
              <a:rPr lang="en-US" dirty="0">
                <a:hlinkClick r:id="rId6"/>
              </a:rPr>
              <a:t>Microsoft Assessment and Planning Toolkit</a:t>
            </a:r>
            <a:endParaRPr lang="en-US" dirty="0"/>
          </a:p>
          <a:p>
            <a:r>
              <a:rPr lang="en-US" dirty="0">
                <a:hlinkClick r:id="rId7"/>
              </a:rPr>
              <a:t>Overview of Data Migration Assistant</a:t>
            </a:r>
            <a:endParaRPr lang="en-US" dirty="0"/>
          </a:p>
          <a:p>
            <a:r>
              <a:rPr lang="en-US" dirty="0">
                <a:hlinkClick r:id="rId8"/>
              </a:rPr>
              <a:t>DEA 2.1 General Availability: Release Overview – Database Experimentation Assistant</a:t>
            </a:r>
            <a:endParaRPr lang="en-US" dirty="0"/>
          </a:p>
          <a:p>
            <a:r>
              <a:rPr lang="en-US" dirty="0">
                <a:hlinkClick r:id="rId9"/>
              </a:rPr>
              <a:t>Post-migration Validation and Optimization Guide</a:t>
            </a:r>
            <a:endParaRPr lang="en-US" dirty="0"/>
          </a:p>
          <a:p>
            <a:r>
              <a:rPr lang="en-US" dirty="0">
                <a:hlinkClick r:id="rId10"/>
              </a:rPr>
              <a:t>http://aka.ms/dbcompat</a:t>
            </a:r>
            <a:r>
              <a:rPr lang="en-US" dirty="0"/>
              <a:t> (DB Compatibility Level based upgrades)</a:t>
            </a:r>
          </a:p>
        </p:txBody>
      </p:sp>
    </p:spTree>
    <p:extLst>
      <p:ext uri="{BB962C8B-B14F-4D97-AF65-F5344CB8AC3E}">
        <p14:creationId xmlns:p14="http://schemas.microsoft.com/office/powerpoint/2010/main" val="112447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EC37BB-8B9E-4CE7-B7CF-0966ED87D3AE}"/>
              </a:ext>
            </a:extLst>
          </p:cNvPr>
          <p:cNvSpPr>
            <a:spLocks noGrp="1"/>
          </p:cNvSpPr>
          <p:nvPr>
            <p:ph type="title"/>
          </p:nvPr>
        </p:nvSpPr>
        <p:spPr/>
        <p:txBody>
          <a:bodyPr/>
          <a:lstStyle/>
          <a:p>
            <a:r>
              <a:rPr lang="en-US" dirty="0"/>
              <a:t>Is it the right time to modernize?</a:t>
            </a:r>
          </a:p>
        </p:txBody>
      </p:sp>
      <p:graphicFrame>
        <p:nvGraphicFramePr>
          <p:cNvPr id="4" name="Diagram 3">
            <a:extLst>
              <a:ext uri="{FF2B5EF4-FFF2-40B4-BE49-F238E27FC236}">
                <a16:creationId xmlns:a16="http://schemas.microsoft.com/office/drawing/2014/main" id="{9DB09175-C61B-4BB2-898E-6B7F111A8BA9}"/>
              </a:ext>
            </a:extLst>
          </p:cNvPr>
          <p:cNvGraphicFramePr/>
          <p:nvPr>
            <p:extLst/>
          </p:nvPr>
        </p:nvGraphicFramePr>
        <p:xfrm>
          <a:off x="438912" y="758399"/>
          <a:ext cx="810362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540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F036334-42C3-473E-A46E-89BABDFB4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FF92CBA-1FEF-4B6B-8D4F-22C7A045591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EB85E9D4-4F7C-42FA-AD32-E5AC129B54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9760706-BD70-4218-BCD4-E47D0D38B4B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DA757524-2B12-46D0-9A51-D61A28D4DEA6}"/>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451EAE9C-72F7-4C19-A5DB-7AE174C1FB3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6EC577BE-CB8C-497D-B74E-96D5DF9B5E4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23CD6595-63D9-4FF9-96E7-7FC24C3E7AC6}"/>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29022DBD-D95F-452C-A50B-5A988DD89193}"/>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831701BA-185A-4630-B9C3-A3C5BEA9687E}"/>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17EDCD2E-7A62-4480-A1B1-A6B6B703B35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C34A71C-2A6F-4BC8-BC48-49D44FAF3220}"/>
              </a:ext>
            </a:extLst>
          </p:cNvPr>
          <p:cNvSpPr>
            <a:spLocks noGrp="1"/>
          </p:cNvSpPr>
          <p:nvPr>
            <p:ph type="body" sz="quarter" idx="11"/>
          </p:nvPr>
        </p:nvSpPr>
        <p:spPr/>
        <p:txBody>
          <a:bodyPr/>
          <a:lstStyle/>
          <a:p>
            <a:r>
              <a:rPr lang="en-US" dirty="0"/>
              <a:t>Questions?</a:t>
            </a:r>
          </a:p>
        </p:txBody>
      </p:sp>
    </p:spTree>
    <p:extLst>
      <p:ext uri="{BB962C8B-B14F-4D97-AF65-F5344CB8AC3E}">
        <p14:creationId xmlns:p14="http://schemas.microsoft.com/office/powerpoint/2010/main" val="3319312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AC4D-8A70-F343-93D3-E3CBD7A97704}"/>
              </a:ext>
            </a:extLst>
          </p:cNvPr>
          <p:cNvSpPr>
            <a:spLocks noGrp="1"/>
          </p:cNvSpPr>
          <p:nvPr>
            <p:ph type="body" sz="quarter" idx="11"/>
          </p:nvPr>
        </p:nvSpPr>
        <p:spPr/>
        <p:txBody>
          <a:bodyPr/>
          <a:lstStyle/>
          <a:p>
            <a:r>
              <a:rPr lang="en-US" dirty="0"/>
              <a:t>Thank You</a:t>
            </a:r>
          </a:p>
        </p:txBody>
      </p:sp>
    </p:spTree>
    <p:extLst>
      <p:ext uri="{BB962C8B-B14F-4D97-AF65-F5344CB8AC3E}">
        <p14:creationId xmlns:p14="http://schemas.microsoft.com/office/powerpoint/2010/main" val="1285342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87AF1-7ADD-40F4-B424-1834A0C75B84}"/>
              </a:ext>
            </a:extLst>
          </p:cNvPr>
          <p:cNvSpPr>
            <a:spLocks noGrp="1"/>
          </p:cNvSpPr>
          <p:nvPr>
            <p:ph type="body" sz="quarter" idx="11"/>
          </p:nvPr>
        </p:nvSpPr>
        <p:spPr>
          <a:xfrm>
            <a:off x="440270" y="3035732"/>
            <a:ext cx="6932681" cy="1520957"/>
          </a:xfrm>
        </p:spPr>
        <p:txBody>
          <a:bodyPr/>
          <a:lstStyle/>
          <a:p>
            <a:r>
              <a:rPr lang="en-US" dirty="0"/>
              <a:t>Database Compatibility Certification</a:t>
            </a:r>
          </a:p>
        </p:txBody>
      </p:sp>
    </p:spTree>
    <p:extLst>
      <p:ext uri="{BB962C8B-B14F-4D97-AF65-F5344CB8AC3E}">
        <p14:creationId xmlns:p14="http://schemas.microsoft.com/office/powerpoint/2010/main" val="7722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6D090EE6-9627-4602-A856-78D80E562643}"/>
              </a:ext>
            </a:extLst>
          </p:cNvPr>
          <p:cNvGraphicFramePr/>
          <p:nvPr>
            <p:extLst>
              <p:ext uri="{D42A27DB-BD31-4B8C-83A1-F6EECF244321}">
                <p14:modId xmlns:p14="http://schemas.microsoft.com/office/powerpoint/2010/main" val="1315657520"/>
              </p:ext>
            </p:extLst>
          </p:nvPr>
        </p:nvGraphicFramePr>
        <p:xfrm>
          <a:off x="438913" y="0"/>
          <a:ext cx="8197382" cy="4082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9D65B3E-24BE-40DA-8F17-7FAED7869DA4}"/>
              </a:ext>
            </a:extLst>
          </p:cNvPr>
          <p:cNvSpPr>
            <a:spLocks noGrp="1"/>
          </p:cNvSpPr>
          <p:nvPr>
            <p:ph type="title"/>
          </p:nvPr>
        </p:nvSpPr>
        <p:spPr/>
        <p:txBody>
          <a:bodyPr/>
          <a:lstStyle/>
          <a:p>
            <a:r>
              <a:rPr lang="en-US" sz="4000" dirty="0">
                <a:latin typeface="+mj-lt"/>
              </a:rPr>
              <a:t>Database Compatibility Level based certification</a:t>
            </a:r>
          </a:p>
        </p:txBody>
      </p:sp>
      <p:sp>
        <p:nvSpPr>
          <p:cNvPr id="3" name="Text Placeholder 2">
            <a:extLst>
              <a:ext uri="{FF2B5EF4-FFF2-40B4-BE49-F238E27FC236}">
                <a16:creationId xmlns:a16="http://schemas.microsoft.com/office/drawing/2014/main" id="{791C3B15-9D7A-4CC2-86C3-4243034372CB}"/>
              </a:ext>
            </a:extLst>
          </p:cNvPr>
          <p:cNvSpPr>
            <a:spLocks noGrp="1"/>
          </p:cNvSpPr>
          <p:nvPr>
            <p:ph type="body" sz="quarter" idx="10"/>
          </p:nvPr>
        </p:nvSpPr>
        <p:spPr>
          <a:xfrm>
            <a:off x="439793" y="2751175"/>
            <a:ext cx="8263890" cy="2139047"/>
          </a:xfrm>
        </p:spPr>
        <p:txBody>
          <a:bodyPr/>
          <a:lstStyle/>
          <a:p>
            <a:pPr algn="ctr"/>
            <a:endParaRPr lang="en-US" dirty="0"/>
          </a:p>
          <a:p>
            <a:pPr algn="ctr"/>
            <a:r>
              <a:rPr lang="en-US" dirty="0"/>
              <a:t>Any certification process should be thought in terms of “</a:t>
            </a:r>
            <a:r>
              <a:rPr lang="en-US" i="1" dirty="0"/>
              <a:t>which target database compatibility level am I certifying to?”</a:t>
            </a:r>
          </a:p>
          <a:p>
            <a:pPr algn="ctr"/>
            <a:endParaRPr lang="en-US" dirty="0"/>
          </a:p>
          <a:p>
            <a:pPr algn="ctr"/>
            <a:r>
              <a:rPr lang="en-US" dirty="0"/>
              <a:t>Updated public documentation: </a:t>
            </a:r>
            <a:r>
              <a:rPr lang="en-US" dirty="0">
                <a:hlinkClick r:id="rId8"/>
              </a:rPr>
              <a:t>http://aka.ms/dbcompat</a:t>
            </a:r>
            <a:endParaRPr lang="en-US" dirty="0"/>
          </a:p>
        </p:txBody>
      </p:sp>
    </p:spTree>
    <p:extLst>
      <p:ext uri="{BB962C8B-B14F-4D97-AF65-F5344CB8AC3E}">
        <p14:creationId xmlns:p14="http://schemas.microsoft.com/office/powerpoint/2010/main" val="155792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Key Benefits</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nvPr>
        </p:nvGraphicFramePr>
        <p:xfrm>
          <a:off x="441197" y="870547"/>
          <a:ext cx="819988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100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360A938E-74E5-4CB0-8313-6D778294DC64}"/>
                                            </p:graphicEl>
                                          </p:spTgt>
                                        </p:tgtEl>
                                        <p:attrNameLst>
                                          <p:attrName>style.visibility</p:attrName>
                                        </p:attrNameLst>
                                      </p:cBhvr>
                                      <p:to>
                                        <p:strVal val="visible"/>
                                      </p:to>
                                    </p:set>
                                    <p:animEffect transition="in" filter="fade">
                                      <p:cBhvr>
                                        <p:cTn id="7" dur="500"/>
                                        <p:tgtEl>
                                          <p:spTgt spid="3">
                                            <p:graphicEl>
                                              <a:dgm id="{360A938E-74E5-4CB0-8313-6D778294DC6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69CF9BFE-9525-4642-9135-CE5B6FC44553}"/>
                                            </p:graphicEl>
                                          </p:spTgt>
                                        </p:tgtEl>
                                        <p:attrNameLst>
                                          <p:attrName>style.visibility</p:attrName>
                                        </p:attrNameLst>
                                      </p:cBhvr>
                                      <p:to>
                                        <p:strVal val="visible"/>
                                      </p:to>
                                    </p:set>
                                    <p:animEffect transition="in" filter="fade">
                                      <p:cBhvr>
                                        <p:cTn id="12" dur="500"/>
                                        <p:tgtEl>
                                          <p:spTgt spid="3">
                                            <p:graphicEl>
                                              <a:dgm id="{69CF9BFE-9525-4642-9135-CE5B6FC4455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stands by DB </a:t>
            </a:r>
            <a:r>
              <a:rPr lang="en-US" dirty="0" err="1"/>
              <a:t>Compat</a:t>
            </a:r>
            <a:r>
              <a:rPr lang="en-US" dirty="0"/>
              <a:t> based certification</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ext uri="{D42A27DB-BD31-4B8C-83A1-F6EECF244321}">
                <p14:modId xmlns:p14="http://schemas.microsoft.com/office/powerpoint/2010/main" val="2804873214"/>
              </p:ext>
            </p:extLst>
          </p:nvPr>
        </p:nvGraphicFramePr>
        <p:xfrm>
          <a:off x="441197" y="1329446"/>
          <a:ext cx="7651243" cy="3621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7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0F131562-68F0-4B19-9C9B-11EDABF5C6C2}"/>
                                            </p:graphicEl>
                                          </p:spTgt>
                                        </p:tgtEl>
                                        <p:attrNameLst>
                                          <p:attrName>style.visibility</p:attrName>
                                        </p:attrNameLst>
                                      </p:cBhvr>
                                      <p:to>
                                        <p:strVal val="visible"/>
                                      </p:to>
                                    </p:set>
                                    <p:animEffect transition="in" filter="fade">
                                      <p:cBhvr>
                                        <p:cTn id="7" dur="500"/>
                                        <p:tgtEl>
                                          <p:spTgt spid="3">
                                            <p:graphicEl>
                                              <a:dgm id="{0F131562-68F0-4B19-9C9B-11EDABF5C6C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B60262A-7260-41EC-A300-83A70430AB88}"/>
                                            </p:graphicEl>
                                          </p:spTgt>
                                        </p:tgtEl>
                                        <p:attrNameLst>
                                          <p:attrName>style.visibility</p:attrName>
                                        </p:attrNameLst>
                                      </p:cBhvr>
                                      <p:to>
                                        <p:strVal val="visible"/>
                                      </p:to>
                                    </p:set>
                                    <p:animEffect transition="in" filter="fade">
                                      <p:cBhvr>
                                        <p:cTn id="12" dur="500"/>
                                        <p:tgtEl>
                                          <p:spTgt spid="3">
                                            <p:graphicEl>
                                              <a:dgm id="{BB60262A-7260-41EC-A300-83A70430AB8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818A2DF-6CC5-48A1-A1AD-474D3C9CEE83}"/>
                                            </p:graphicEl>
                                          </p:spTgt>
                                        </p:tgtEl>
                                        <p:attrNameLst>
                                          <p:attrName>style.visibility</p:attrName>
                                        </p:attrNameLst>
                                      </p:cBhvr>
                                      <p:to>
                                        <p:strVal val="visible"/>
                                      </p:to>
                                    </p:set>
                                    <p:animEffect transition="in" filter="fade">
                                      <p:cBhvr>
                                        <p:cTn id="17" dur="500"/>
                                        <p:tgtEl>
                                          <p:spTgt spid="3">
                                            <p:graphicEl>
                                              <a:dgm id="{7818A2DF-6CC5-48A1-A1AD-474D3C9CEE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3B92D154-099C-4BE2-9BB9-C48EC9DD153F}"/>
                                            </p:graphicEl>
                                          </p:spTgt>
                                        </p:tgtEl>
                                        <p:attrNameLst>
                                          <p:attrName>style.visibility</p:attrName>
                                        </p:attrNameLst>
                                      </p:cBhvr>
                                      <p:to>
                                        <p:strVal val="visible"/>
                                      </p:to>
                                    </p:set>
                                    <p:animEffect transition="in" filter="fade">
                                      <p:cBhvr>
                                        <p:cTn id="22" dur="500"/>
                                        <p:tgtEl>
                                          <p:spTgt spid="3">
                                            <p:graphicEl>
                                              <a:dgm id="{3B92D154-099C-4BE2-9BB9-C48EC9DD15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12744" y="1212784"/>
            <a:ext cx="4028249" cy="1265912"/>
          </a:xfrm>
        </p:spPr>
        <p:txBody>
          <a:bodyPr/>
          <a:lstStyle/>
          <a:p>
            <a:r>
              <a:rPr lang="en-US" dirty="0">
                <a:solidFill>
                  <a:schemeClr val="accent4"/>
                </a:solidFill>
              </a:rPr>
              <a:t>Database Compatibility Level sets certain database behaviors to be compatible with the specified version of SQL Server. </a:t>
            </a:r>
          </a:p>
          <a:p>
            <a:endParaRPr lang="en-US" dirty="0"/>
          </a:p>
        </p:txBody>
      </p:sp>
      <p:sp>
        <p:nvSpPr>
          <p:cNvPr id="12" name="Text Placeholder 11">
            <a:extLst>
              <a:ext uri="{FF2B5EF4-FFF2-40B4-BE49-F238E27FC236}">
                <a16:creationId xmlns:a16="http://schemas.microsoft.com/office/drawing/2014/main" id="{881CB91A-471D-4A9A-AF07-85E64BBCB0AF}"/>
              </a:ext>
            </a:extLst>
          </p:cNvPr>
          <p:cNvSpPr>
            <a:spLocks noGrp="1"/>
          </p:cNvSpPr>
          <p:nvPr>
            <p:ph type="body" sz="quarter" idx="24"/>
          </p:nvPr>
        </p:nvSpPr>
        <p:spPr/>
        <p:txBody>
          <a:bodyPr/>
          <a:lstStyle/>
          <a:p>
            <a:endParaRPr lang="en-US"/>
          </a:p>
        </p:txBody>
      </p:sp>
      <p:sp>
        <p:nvSpPr>
          <p:cNvPr id="2" name="Title 1"/>
          <p:cNvSpPr>
            <a:spLocks noGrp="1"/>
          </p:cNvSpPr>
          <p:nvPr>
            <p:ph type="title"/>
          </p:nvPr>
        </p:nvSpPr>
        <p:spPr>
          <a:xfrm>
            <a:off x="312744" y="250258"/>
            <a:ext cx="8489349" cy="801708"/>
          </a:xfrm>
        </p:spPr>
        <p:txBody>
          <a:bodyPr/>
          <a:lstStyle/>
          <a:p>
            <a:r>
              <a:rPr lang="en-US" sz="3800" dirty="0"/>
              <a:t>Database Compatibility Level behavior</a:t>
            </a:r>
          </a:p>
        </p:txBody>
      </p:sp>
      <p:sp>
        <p:nvSpPr>
          <p:cNvPr id="13" name="Text Placeholder 12">
            <a:extLst>
              <a:ext uri="{FF2B5EF4-FFF2-40B4-BE49-F238E27FC236}">
                <a16:creationId xmlns:a16="http://schemas.microsoft.com/office/drawing/2014/main" id="{08114648-70EE-44D8-9D42-7B3ED0300076}"/>
              </a:ext>
            </a:extLst>
          </p:cNvPr>
          <p:cNvSpPr>
            <a:spLocks noGrp="1"/>
          </p:cNvSpPr>
          <p:nvPr>
            <p:ph type="body" sz="quarter" idx="26"/>
          </p:nvPr>
        </p:nvSpPr>
        <p:spPr>
          <a:xfrm>
            <a:off x="312745" y="3147461"/>
            <a:ext cx="3949862" cy="1610297"/>
          </a:xfrm>
        </p:spPr>
        <p:txBody>
          <a:bodyPr/>
          <a:lstStyle/>
          <a:p>
            <a:r>
              <a:rPr lang="en-US" dirty="0"/>
              <a:t>Compatibility level affects behaviors only for the specified database, not for the entire server.</a:t>
            </a:r>
          </a:p>
          <a:p>
            <a:endParaRPr lang="en-US" dirty="0"/>
          </a:p>
        </p:txBody>
      </p:sp>
      <p:graphicFrame>
        <p:nvGraphicFramePr>
          <p:cNvPr id="4" name="Table 3">
            <a:extLst>
              <a:ext uri="{FF2B5EF4-FFF2-40B4-BE49-F238E27FC236}">
                <a16:creationId xmlns:a16="http://schemas.microsoft.com/office/drawing/2014/main" id="{B31F283E-4210-409F-ADE1-4C9CB17E7EB7}"/>
              </a:ext>
            </a:extLst>
          </p:cNvPr>
          <p:cNvGraphicFramePr>
            <a:graphicFrameLocks noGrp="1"/>
          </p:cNvGraphicFramePr>
          <p:nvPr>
            <p:extLst>
              <p:ext uri="{D42A27DB-BD31-4B8C-83A1-F6EECF244321}">
                <p14:modId xmlns:p14="http://schemas.microsoft.com/office/powerpoint/2010/main" val="3579914823"/>
              </p:ext>
            </p:extLst>
          </p:nvPr>
        </p:nvGraphicFramePr>
        <p:xfrm>
          <a:off x="4409175" y="891883"/>
          <a:ext cx="4548238" cy="3572682"/>
        </p:xfrm>
        <a:graphic>
          <a:graphicData uri="http://schemas.openxmlformats.org/drawingml/2006/table">
            <a:tbl>
              <a:tblPr firstRow="1" firstCol="1">
                <a:tableStyleId>{21E4AEA4-8DFA-4A89-87EB-49C32662AFE0}</a:tableStyleId>
              </a:tblPr>
              <a:tblGrid>
                <a:gridCol w="1455501">
                  <a:extLst>
                    <a:ext uri="{9D8B030D-6E8A-4147-A177-3AD203B41FA5}">
                      <a16:colId xmlns:a16="http://schemas.microsoft.com/office/drawing/2014/main" val="2054891200"/>
                    </a:ext>
                  </a:extLst>
                </a:gridCol>
                <a:gridCol w="1381279">
                  <a:extLst>
                    <a:ext uri="{9D8B030D-6E8A-4147-A177-3AD203B41FA5}">
                      <a16:colId xmlns:a16="http://schemas.microsoft.com/office/drawing/2014/main" val="1686273246"/>
                    </a:ext>
                  </a:extLst>
                </a:gridCol>
                <a:gridCol w="1711458">
                  <a:extLst>
                    <a:ext uri="{9D8B030D-6E8A-4147-A177-3AD203B41FA5}">
                      <a16:colId xmlns:a16="http://schemas.microsoft.com/office/drawing/2014/main" val="1002845510"/>
                    </a:ext>
                  </a:extLst>
                </a:gridCol>
              </a:tblGrid>
              <a:tr h="607422">
                <a:tc>
                  <a:txBody>
                    <a:bodyPr/>
                    <a:lstStyle/>
                    <a:p>
                      <a:pPr algn="ctr" fontAlgn="b"/>
                      <a:r>
                        <a:rPr lang="en-US" sz="1200">
                          <a:solidFill>
                            <a:schemeClr val="bg2"/>
                          </a:solidFill>
                          <a:effectLst/>
                          <a:latin typeface="+mj-lt"/>
                        </a:rPr>
                        <a:t>Product</a:t>
                      </a:r>
                      <a:endParaRPr lang="en-US" sz="1200" b="0">
                        <a:solidFill>
                          <a:schemeClr val="bg2"/>
                        </a:solidFill>
                        <a:effectLst/>
                        <a:latin typeface="+mj-lt"/>
                      </a:endParaRPr>
                    </a:p>
                  </a:txBody>
                  <a:tcPr marL="39188" marR="39188" marT="29391" marB="29391" anchor="ctr"/>
                </a:tc>
                <a:tc>
                  <a:txBody>
                    <a:bodyPr/>
                    <a:lstStyle/>
                    <a:p>
                      <a:pPr algn="ctr" fontAlgn="b"/>
                      <a:r>
                        <a:rPr lang="en-US" sz="1200">
                          <a:solidFill>
                            <a:schemeClr val="bg2"/>
                          </a:solidFill>
                          <a:effectLst/>
                          <a:latin typeface="+mj-lt"/>
                        </a:rPr>
                        <a:t>Compatibility Level Designation</a:t>
                      </a:r>
                      <a:endParaRPr lang="en-US" sz="1200" b="0">
                        <a:solidFill>
                          <a:schemeClr val="bg2"/>
                        </a:solidFill>
                        <a:effectLst/>
                        <a:latin typeface="+mj-lt"/>
                      </a:endParaRPr>
                    </a:p>
                  </a:txBody>
                  <a:tcPr marL="39188" marR="39188" marT="29391" marB="29391" anchor="ctr"/>
                </a:tc>
                <a:tc>
                  <a:txBody>
                    <a:bodyPr/>
                    <a:lstStyle/>
                    <a:p>
                      <a:pPr algn="ctr" fontAlgn="b"/>
                      <a:r>
                        <a:rPr lang="en-US" sz="1200">
                          <a:solidFill>
                            <a:schemeClr val="bg2"/>
                          </a:solidFill>
                          <a:effectLst/>
                          <a:latin typeface="+mj-lt"/>
                        </a:rPr>
                        <a:t>Supported Compatibility Level Values</a:t>
                      </a:r>
                      <a:endParaRPr lang="en-US" sz="1200" b="0">
                        <a:solidFill>
                          <a:schemeClr val="bg2"/>
                        </a:solidFill>
                        <a:effectLst/>
                        <a:latin typeface="+mj-lt"/>
                      </a:endParaRPr>
                    </a:p>
                  </a:txBody>
                  <a:tcPr marL="39188" marR="39188" marT="29391" marB="29391" anchor="ctr"/>
                </a:tc>
                <a:extLst>
                  <a:ext uri="{0D108BD9-81ED-4DB2-BD59-A6C34878D82A}">
                    <a16:rowId xmlns:a16="http://schemas.microsoft.com/office/drawing/2014/main" val="1223712665"/>
                  </a:ext>
                </a:extLst>
              </a:tr>
              <a:tr h="424542">
                <a:tc>
                  <a:txBody>
                    <a:bodyPr/>
                    <a:lstStyle/>
                    <a:p>
                      <a:pPr algn="ctr" fontAlgn="t"/>
                      <a:r>
                        <a:rPr lang="en-US" sz="1200">
                          <a:solidFill>
                            <a:schemeClr val="bg2"/>
                          </a:solidFill>
                          <a:effectLst/>
                          <a:latin typeface="+mj-lt"/>
                        </a:rPr>
                        <a:t>SQL Server 2019</a:t>
                      </a:r>
                    </a:p>
                  </a:txBody>
                  <a:tcPr marL="39188" marR="39188" marT="29391" marB="29391"/>
                </a:tc>
                <a:tc>
                  <a:txBody>
                    <a:bodyPr/>
                    <a:lstStyle/>
                    <a:p>
                      <a:pPr algn="ctr" fontAlgn="t"/>
                      <a:r>
                        <a:rPr lang="en-US" sz="1200">
                          <a:effectLst/>
                          <a:latin typeface="+mj-lt"/>
                        </a:rPr>
                        <a:t>150</a:t>
                      </a:r>
                    </a:p>
                  </a:txBody>
                  <a:tcPr marL="39188" marR="39188" marT="29391" marB="29391"/>
                </a:tc>
                <a:tc>
                  <a:txBody>
                    <a:bodyPr/>
                    <a:lstStyle/>
                    <a:p>
                      <a:pPr algn="l" fontAlgn="t"/>
                      <a:r>
                        <a:rPr lang="en-US" sz="1200" dirty="0">
                          <a:effectLst/>
                          <a:latin typeface="+mj-lt"/>
                        </a:rPr>
                        <a:t>150, 140, 130, 120, 110, 100</a:t>
                      </a:r>
                    </a:p>
                  </a:txBody>
                  <a:tcPr marL="39188" marR="39188" marT="29391" marB="29391"/>
                </a:tc>
                <a:extLst>
                  <a:ext uri="{0D108BD9-81ED-4DB2-BD59-A6C34878D82A}">
                    <a16:rowId xmlns:a16="http://schemas.microsoft.com/office/drawing/2014/main" val="1055823096"/>
                  </a:ext>
                </a:extLst>
              </a:tr>
              <a:tr h="241662">
                <a:tc>
                  <a:txBody>
                    <a:bodyPr/>
                    <a:lstStyle/>
                    <a:p>
                      <a:pPr algn="ctr" fontAlgn="t"/>
                      <a:r>
                        <a:rPr lang="en-US" sz="1200">
                          <a:solidFill>
                            <a:schemeClr val="bg2"/>
                          </a:solidFill>
                          <a:effectLst/>
                          <a:latin typeface="+mj-lt"/>
                        </a:rPr>
                        <a:t>SQL Server 2017</a:t>
                      </a:r>
                    </a:p>
                  </a:txBody>
                  <a:tcPr marL="39188" marR="39188" marT="29391" marB="29391"/>
                </a:tc>
                <a:tc>
                  <a:txBody>
                    <a:bodyPr/>
                    <a:lstStyle/>
                    <a:p>
                      <a:pPr algn="ctr" fontAlgn="t"/>
                      <a:r>
                        <a:rPr lang="en-US" sz="1200">
                          <a:effectLst/>
                          <a:latin typeface="+mj-lt"/>
                        </a:rPr>
                        <a:t>140</a:t>
                      </a:r>
                    </a:p>
                  </a:txBody>
                  <a:tcPr marL="39188" marR="39188" marT="29391" marB="29391"/>
                </a:tc>
                <a:tc>
                  <a:txBody>
                    <a:bodyPr/>
                    <a:lstStyle/>
                    <a:p>
                      <a:pPr algn="l" fontAlgn="t"/>
                      <a:r>
                        <a:rPr lang="en-US" sz="1200">
                          <a:effectLst/>
                          <a:latin typeface="+mj-lt"/>
                        </a:rPr>
                        <a:t>140, 130, 120, 110, 100</a:t>
                      </a:r>
                    </a:p>
                  </a:txBody>
                  <a:tcPr marL="39188" marR="39188" marT="29391" marB="29391"/>
                </a:tc>
                <a:extLst>
                  <a:ext uri="{0D108BD9-81ED-4DB2-BD59-A6C34878D82A}">
                    <a16:rowId xmlns:a16="http://schemas.microsoft.com/office/drawing/2014/main" val="3927382305"/>
                  </a:ext>
                </a:extLst>
              </a:tr>
              <a:tr h="424542">
                <a:tc>
                  <a:txBody>
                    <a:bodyPr/>
                    <a:lstStyle/>
                    <a:p>
                      <a:pPr algn="ctr" fontAlgn="t"/>
                      <a:r>
                        <a:rPr lang="en-US" sz="1200">
                          <a:solidFill>
                            <a:schemeClr val="bg2"/>
                          </a:solidFill>
                          <a:effectLst/>
                          <a:latin typeface="+mj-lt"/>
                        </a:rPr>
                        <a:t>Azure SQL Database</a:t>
                      </a:r>
                    </a:p>
                  </a:txBody>
                  <a:tcPr marL="39188" marR="39188" marT="29391" marB="29391"/>
                </a:tc>
                <a:tc>
                  <a:txBody>
                    <a:bodyPr/>
                    <a:lstStyle/>
                    <a:p>
                      <a:pPr algn="ctr" fontAlgn="t"/>
                      <a:r>
                        <a:rPr lang="en-US" sz="1200" dirty="0">
                          <a:effectLst/>
                          <a:latin typeface="+mj-lt"/>
                        </a:rPr>
                        <a:t>130</a:t>
                      </a:r>
                    </a:p>
                  </a:txBody>
                  <a:tcPr marL="39188" marR="39188" marT="29391" marB="29391"/>
                </a:tc>
                <a:tc>
                  <a:txBody>
                    <a:bodyPr/>
                    <a:lstStyle/>
                    <a:p>
                      <a:pPr algn="l" fontAlgn="t"/>
                      <a:r>
                        <a:rPr lang="en-US" sz="1200" dirty="0">
                          <a:effectLst/>
                          <a:latin typeface="+mj-lt"/>
                        </a:rPr>
                        <a:t>150, 140, 130, 120, 110, 100</a:t>
                      </a:r>
                    </a:p>
                  </a:txBody>
                  <a:tcPr marL="39188" marR="39188" marT="29391" marB="29391"/>
                </a:tc>
                <a:extLst>
                  <a:ext uri="{0D108BD9-81ED-4DB2-BD59-A6C34878D82A}">
                    <a16:rowId xmlns:a16="http://schemas.microsoft.com/office/drawing/2014/main" val="1743089276"/>
                  </a:ext>
                </a:extLst>
              </a:tr>
              <a:tr h="241662">
                <a:tc>
                  <a:txBody>
                    <a:bodyPr/>
                    <a:lstStyle/>
                    <a:p>
                      <a:pPr algn="ctr" fontAlgn="t"/>
                      <a:r>
                        <a:rPr lang="en-US" sz="1200">
                          <a:solidFill>
                            <a:schemeClr val="bg2"/>
                          </a:solidFill>
                          <a:effectLst/>
                          <a:latin typeface="+mj-lt"/>
                        </a:rPr>
                        <a:t>SQL Server 2016</a:t>
                      </a:r>
                    </a:p>
                  </a:txBody>
                  <a:tcPr marL="39188" marR="39188" marT="29391" marB="29391"/>
                </a:tc>
                <a:tc>
                  <a:txBody>
                    <a:bodyPr/>
                    <a:lstStyle/>
                    <a:p>
                      <a:pPr algn="ctr" fontAlgn="t"/>
                      <a:r>
                        <a:rPr lang="en-US" sz="1200">
                          <a:effectLst/>
                          <a:latin typeface="+mj-lt"/>
                        </a:rPr>
                        <a:t>130</a:t>
                      </a:r>
                    </a:p>
                  </a:txBody>
                  <a:tcPr marL="39188" marR="39188" marT="29391" marB="29391"/>
                </a:tc>
                <a:tc>
                  <a:txBody>
                    <a:bodyPr/>
                    <a:lstStyle/>
                    <a:p>
                      <a:pPr algn="l" fontAlgn="t"/>
                      <a:r>
                        <a:rPr lang="en-US" sz="1200">
                          <a:effectLst/>
                          <a:latin typeface="+mj-lt"/>
                        </a:rPr>
                        <a:t>130, 120, 110, 100</a:t>
                      </a:r>
                    </a:p>
                  </a:txBody>
                  <a:tcPr marL="39188" marR="39188" marT="29391" marB="29391"/>
                </a:tc>
                <a:extLst>
                  <a:ext uri="{0D108BD9-81ED-4DB2-BD59-A6C34878D82A}">
                    <a16:rowId xmlns:a16="http://schemas.microsoft.com/office/drawing/2014/main" val="2993982829"/>
                  </a:ext>
                </a:extLst>
              </a:tr>
              <a:tr h="241662">
                <a:tc>
                  <a:txBody>
                    <a:bodyPr/>
                    <a:lstStyle/>
                    <a:p>
                      <a:pPr algn="ctr" fontAlgn="t"/>
                      <a:r>
                        <a:rPr lang="en-US" sz="1200">
                          <a:solidFill>
                            <a:schemeClr val="bg2"/>
                          </a:solidFill>
                          <a:effectLst/>
                          <a:latin typeface="+mj-lt"/>
                        </a:rPr>
                        <a:t>SQL Server 2014</a:t>
                      </a:r>
                    </a:p>
                  </a:txBody>
                  <a:tcPr marL="39188" marR="39188" marT="29391" marB="29391"/>
                </a:tc>
                <a:tc>
                  <a:txBody>
                    <a:bodyPr/>
                    <a:lstStyle/>
                    <a:p>
                      <a:pPr algn="ctr" fontAlgn="t"/>
                      <a:r>
                        <a:rPr lang="en-US" sz="1200">
                          <a:effectLst/>
                          <a:latin typeface="+mj-lt"/>
                        </a:rPr>
                        <a:t>120</a:t>
                      </a:r>
                    </a:p>
                  </a:txBody>
                  <a:tcPr marL="39188" marR="39188" marT="29391" marB="29391"/>
                </a:tc>
                <a:tc>
                  <a:txBody>
                    <a:bodyPr/>
                    <a:lstStyle/>
                    <a:p>
                      <a:pPr algn="l" fontAlgn="t"/>
                      <a:r>
                        <a:rPr lang="en-US" sz="1200" dirty="0">
                          <a:effectLst/>
                          <a:latin typeface="+mj-lt"/>
                        </a:rPr>
                        <a:t>120, 110, 100</a:t>
                      </a:r>
                    </a:p>
                  </a:txBody>
                  <a:tcPr marL="39188" marR="39188" marT="29391" marB="29391"/>
                </a:tc>
                <a:extLst>
                  <a:ext uri="{0D108BD9-81ED-4DB2-BD59-A6C34878D82A}">
                    <a16:rowId xmlns:a16="http://schemas.microsoft.com/office/drawing/2014/main" val="2510047020"/>
                  </a:ext>
                </a:extLst>
              </a:tr>
              <a:tr h="241662">
                <a:tc>
                  <a:txBody>
                    <a:bodyPr/>
                    <a:lstStyle/>
                    <a:p>
                      <a:pPr algn="ctr" fontAlgn="t"/>
                      <a:r>
                        <a:rPr lang="en-US" sz="1200">
                          <a:solidFill>
                            <a:schemeClr val="bg2"/>
                          </a:solidFill>
                          <a:effectLst/>
                          <a:latin typeface="+mj-lt"/>
                        </a:rPr>
                        <a:t>SQL Server 2012</a:t>
                      </a:r>
                    </a:p>
                  </a:txBody>
                  <a:tcPr marL="39188" marR="39188" marT="29391" marB="29391"/>
                </a:tc>
                <a:tc>
                  <a:txBody>
                    <a:bodyPr/>
                    <a:lstStyle/>
                    <a:p>
                      <a:pPr algn="ctr" fontAlgn="t"/>
                      <a:r>
                        <a:rPr lang="en-US" sz="1200">
                          <a:effectLst/>
                          <a:latin typeface="+mj-lt"/>
                        </a:rPr>
                        <a:t>110</a:t>
                      </a:r>
                    </a:p>
                  </a:txBody>
                  <a:tcPr marL="39188" marR="39188" marT="29391" marB="29391"/>
                </a:tc>
                <a:tc>
                  <a:txBody>
                    <a:bodyPr/>
                    <a:lstStyle/>
                    <a:p>
                      <a:pPr algn="l" fontAlgn="t"/>
                      <a:r>
                        <a:rPr lang="en-US" sz="1200">
                          <a:effectLst/>
                          <a:latin typeface="+mj-lt"/>
                        </a:rPr>
                        <a:t>110, 100, 90</a:t>
                      </a:r>
                    </a:p>
                  </a:txBody>
                  <a:tcPr marL="39188" marR="39188" marT="29391" marB="29391"/>
                </a:tc>
                <a:extLst>
                  <a:ext uri="{0D108BD9-81ED-4DB2-BD59-A6C34878D82A}">
                    <a16:rowId xmlns:a16="http://schemas.microsoft.com/office/drawing/2014/main" val="3446193278"/>
                  </a:ext>
                </a:extLst>
              </a:tr>
              <a:tr h="241662">
                <a:tc>
                  <a:txBody>
                    <a:bodyPr/>
                    <a:lstStyle/>
                    <a:p>
                      <a:pPr algn="ctr" fontAlgn="t"/>
                      <a:r>
                        <a:rPr lang="en-US" sz="1200" dirty="0">
                          <a:solidFill>
                            <a:schemeClr val="bg2"/>
                          </a:solidFill>
                          <a:effectLst/>
                          <a:latin typeface="+mj-lt"/>
                        </a:rPr>
                        <a:t>SQL Server 2008 R2</a:t>
                      </a:r>
                    </a:p>
                  </a:txBody>
                  <a:tcPr marL="39188" marR="39188" marT="29391" marB="29391"/>
                </a:tc>
                <a:tc>
                  <a:txBody>
                    <a:bodyPr/>
                    <a:lstStyle/>
                    <a:p>
                      <a:pPr algn="ctr" fontAlgn="t"/>
                      <a:r>
                        <a:rPr lang="en-US" sz="1200">
                          <a:effectLst/>
                          <a:latin typeface="+mj-lt"/>
                        </a:rPr>
                        <a:t>100</a:t>
                      </a:r>
                    </a:p>
                  </a:txBody>
                  <a:tcPr marL="39188" marR="39188" marT="29391" marB="29391"/>
                </a:tc>
                <a:tc>
                  <a:txBody>
                    <a:bodyPr/>
                    <a:lstStyle/>
                    <a:p>
                      <a:pPr algn="l" fontAlgn="t"/>
                      <a:r>
                        <a:rPr lang="en-US" sz="1200">
                          <a:effectLst/>
                          <a:latin typeface="+mj-lt"/>
                        </a:rPr>
                        <a:t>100, 90, 80</a:t>
                      </a:r>
                    </a:p>
                  </a:txBody>
                  <a:tcPr marL="39188" marR="39188" marT="29391" marB="29391"/>
                </a:tc>
                <a:extLst>
                  <a:ext uri="{0D108BD9-81ED-4DB2-BD59-A6C34878D82A}">
                    <a16:rowId xmlns:a16="http://schemas.microsoft.com/office/drawing/2014/main" val="1344424272"/>
                  </a:ext>
                </a:extLst>
              </a:tr>
              <a:tr h="241662">
                <a:tc>
                  <a:txBody>
                    <a:bodyPr/>
                    <a:lstStyle/>
                    <a:p>
                      <a:pPr algn="ctr" fontAlgn="t"/>
                      <a:r>
                        <a:rPr lang="en-US" sz="1200">
                          <a:solidFill>
                            <a:schemeClr val="bg2"/>
                          </a:solidFill>
                          <a:effectLst/>
                          <a:latin typeface="+mj-lt"/>
                        </a:rPr>
                        <a:t>SQL Server 2008</a:t>
                      </a:r>
                    </a:p>
                  </a:txBody>
                  <a:tcPr marL="39188" marR="39188" marT="29391" marB="29391"/>
                </a:tc>
                <a:tc>
                  <a:txBody>
                    <a:bodyPr/>
                    <a:lstStyle/>
                    <a:p>
                      <a:pPr algn="ctr" fontAlgn="t"/>
                      <a:r>
                        <a:rPr lang="en-US" sz="1200">
                          <a:effectLst/>
                          <a:latin typeface="+mj-lt"/>
                        </a:rPr>
                        <a:t>100</a:t>
                      </a:r>
                    </a:p>
                  </a:txBody>
                  <a:tcPr marL="39188" marR="39188" marT="29391" marB="29391"/>
                </a:tc>
                <a:tc>
                  <a:txBody>
                    <a:bodyPr/>
                    <a:lstStyle/>
                    <a:p>
                      <a:pPr algn="l" fontAlgn="t"/>
                      <a:r>
                        <a:rPr lang="en-US" sz="1200">
                          <a:effectLst/>
                          <a:latin typeface="+mj-lt"/>
                        </a:rPr>
                        <a:t>100, 90, 80</a:t>
                      </a:r>
                    </a:p>
                  </a:txBody>
                  <a:tcPr marL="39188" marR="39188" marT="29391" marB="29391"/>
                </a:tc>
                <a:extLst>
                  <a:ext uri="{0D108BD9-81ED-4DB2-BD59-A6C34878D82A}">
                    <a16:rowId xmlns:a16="http://schemas.microsoft.com/office/drawing/2014/main" val="1675899654"/>
                  </a:ext>
                </a:extLst>
              </a:tr>
              <a:tr h="241662">
                <a:tc>
                  <a:txBody>
                    <a:bodyPr/>
                    <a:lstStyle/>
                    <a:p>
                      <a:pPr algn="ctr" fontAlgn="t"/>
                      <a:r>
                        <a:rPr lang="en-US" sz="1200">
                          <a:solidFill>
                            <a:schemeClr val="bg2"/>
                          </a:solidFill>
                          <a:effectLst/>
                          <a:latin typeface="+mj-lt"/>
                        </a:rPr>
                        <a:t>SQL Server 2005</a:t>
                      </a:r>
                    </a:p>
                  </a:txBody>
                  <a:tcPr marL="39188" marR="39188" marT="29391" marB="29391"/>
                </a:tc>
                <a:tc>
                  <a:txBody>
                    <a:bodyPr/>
                    <a:lstStyle/>
                    <a:p>
                      <a:pPr algn="ctr" fontAlgn="t"/>
                      <a:r>
                        <a:rPr lang="en-US" sz="1200">
                          <a:effectLst/>
                          <a:latin typeface="+mj-lt"/>
                        </a:rPr>
                        <a:t>90</a:t>
                      </a:r>
                    </a:p>
                  </a:txBody>
                  <a:tcPr marL="39188" marR="39188" marT="29391" marB="29391"/>
                </a:tc>
                <a:tc>
                  <a:txBody>
                    <a:bodyPr/>
                    <a:lstStyle/>
                    <a:p>
                      <a:pPr algn="l" fontAlgn="t"/>
                      <a:r>
                        <a:rPr lang="en-US" sz="1200">
                          <a:effectLst/>
                          <a:latin typeface="+mj-lt"/>
                        </a:rPr>
                        <a:t>90, 80</a:t>
                      </a:r>
                    </a:p>
                  </a:txBody>
                  <a:tcPr marL="39188" marR="39188" marT="29391" marB="29391"/>
                </a:tc>
                <a:extLst>
                  <a:ext uri="{0D108BD9-81ED-4DB2-BD59-A6C34878D82A}">
                    <a16:rowId xmlns:a16="http://schemas.microsoft.com/office/drawing/2014/main" val="3073723017"/>
                  </a:ext>
                </a:extLst>
              </a:tr>
              <a:tr h="241662">
                <a:tc>
                  <a:txBody>
                    <a:bodyPr/>
                    <a:lstStyle/>
                    <a:p>
                      <a:pPr algn="ctr" fontAlgn="t"/>
                      <a:r>
                        <a:rPr lang="en-US" sz="1200">
                          <a:solidFill>
                            <a:schemeClr val="bg2"/>
                          </a:solidFill>
                          <a:effectLst/>
                          <a:latin typeface="+mj-lt"/>
                        </a:rPr>
                        <a:t>SQL Server 2000</a:t>
                      </a:r>
                    </a:p>
                  </a:txBody>
                  <a:tcPr marL="39188" marR="39188" marT="29391" marB="29391"/>
                </a:tc>
                <a:tc>
                  <a:txBody>
                    <a:bodyPr/>
                    <a:lstStyle/>
                    <a:p>
                      <a:pPr algn="ctr" fontAlgn="t"/>
                      <a:r>
                        <a:rPr lang="en-US" sz="1200">
                          <a:effectLst/>
                          <a:latin typeface="+mj-lt"/>
                        </a:rPr>
                        <a:t>80</a:t>
                      </a:r>
                    </a:p>
                  </a:txBody>
                  <a:tcPr marL="39188" marR="39188" marT="29391" marB="29391"/>
                </a:tc>
                <a:tc>
                  <a:txBody>
                    <a:bodyPr/>
                    <a:lstStyle/>
                    <a:p>
                      <a:pPr algn="l" fontAlgn="t"/>
                      <a:r>
                        <a:rPr lang="en-US" sz="1200" dirty="0">
                          <a:effectLst/>
                          <a:latin typeface="+mj-lt"/>
                        </a:rPr>
                        <a:t>80</a:t>
                      </a:r>
                    </a:p>
                  </a:txBody>
                  <a:tcPr marL="39188" marR="39188" marT="29391" marB="29391"/>
                </a:tc>
                <a:extLst>
                  <a:ext uri="{0D108BD9-81ED-4DB2-BD59-A6C34878D82A}">
                    <a16:rowId xmlns:a16="http://schemas.microsoft.com/office/drawing/2014/main" val="2256766486"/>
                  </a:ext>
                </a:extLst>
              </a:tr>
            </a:tbl>
          </a:graphicData>
        </a:graphic>
      </p:graphicFrame>
    </p:spTree>
    <p:extLst>
      <p:ext uri="{BB962C8B-B14F-4D97-AF65-F5344CB8AC3E}">
        <p14:creationId xmlns:p14="http://schemas.microsoft.com/office/powerpoint/2010/main" val="131037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System.Storyboarding.Common.MouseClick" Revision="1" Stencil="System.Storyboarding.Common" StencilVersion="0.1"/>
</Control>
</file>

<file path=customXml/item2.xml><?xml version="1.0" encoding="utf-8"?>
<Control xmlns="http://schemas.microsoft.com/VisualStudio/2011/storyboarding/control">
  <Id Name="System.Storyboarding.Common.MouseClick" Revision="1" Stencil="System.Storyboarding.Common" StencilVersion="0.1"/>
</Control>
</file>

<file path=customXml/item3.xml><?xml version="1.0" encoding="utf-8"?>
<Control xmlns="http://schemas.microsoft.com/VisualStudio/2011/storyboarding/control">
  <Id Name="System.Storyboarding.Common.MouseClick" Revision="1" Stencil="System.Storyboarding.Common" StencilVersion="0.1"/>
</Control>
</file>

<file path=customXml/item4.xml><?xml version="1.0" encoding="utf-8"?>
<Control xmlns="http://schemas.microsoft.com/VisualStudio/2011/storyboarding/control">
  <Id Name="System.Storyboarding.Common.MouseClick" Revision="1" Stencil="System.Storyboarding.Common" StencilVersion="0.1"/>
</Control>
</file>

<file path=customXml/item5.xml><?xml version="1.0" encoding="utf-8"?>
<Control xmlns="http://schemas.microsoft.com/VisualStudio/2011/storyboarding/control">
  <Id Name="System.Storyboarding.Common.MouseClick" Revision="1" Stencil="System.Storyboarding.Common" StencilVersion="0.1"/>
</Control>
</file>

<file path=customXml/item6.xml><?xml version="1.0" encoding="utf-8"?>
<Control xmlns="http://schemas.microsoft.com/VisualStudio/2011/storyboarding/control">
  <Id Name="System.Storyboarding.Common.MouseClick" Revision="1" Stencil="System.Storyboarding.Common" StencilVersion="0.1"/>
</Control>
</file>

<file path=customXml/item7.xml><?xml version="1.0" encoding="utf-8"?>
<Control xmlns="http://schemas.microsoft.com/VisualStudio/2011/storyboarding/control">
  <Id Name="System.Storyboarding.Common.MouseClick" Revision="1" Stencil="System.Storyboarding.Common" StencilVersion="0.1"/>
</Control>
</file>

<file path=customXml/itemProps1.xml><?xml version="1.0" encoding="utf-8"?>
<ds:datastoreItem xmlns:ds="http://schemas.openxmlformats.org/officeDocument/2006/customXml" ds:itemID="{25FF4B37-C666-4B37-A8B3-7DF8F3ABF2DC}">
  <ds:schemaRefs>
    <ds:schemaRef ds:uri="http://schemas.microsoft.com/VisualStudio/2011/storyboarding/control"/>
  </ds:schemaRefs>
</ds:datastoreItem>
</file>

<file path=customXml/itemProps2.xml><?xml version="1.0" encoding="utf-8"?>
<ds:datastoreItem xmlns:ds="http://schemas.openxmlformats.org/officeDocument/2006/customXml" ds:itemID="{FCC7EA38-E6A1-437D-840D-D7E02C761EAA}">
  <ds:schemaRefs>
    <ds:schemaRef ds:uri="http://schemas.microsoft.com/VisualStudio/2011/storyboarding/control"/>
  </ds:schemaRefs>
</ds:datastoreItem>
</file>

<file path=customXml/itemProps3.xml><?xml version="1.0" encoding="utf-8"?>
<ds:datastoreItem xmlns:ds="http://schemas.openxmlformats.org/officeDocument/2006/customXml" ds:itemID="{8D855CC9-09FE-4EFA-A630-AE620805A914}">
  <ds:schemaRefs>
    <ds:schemaRef ds:uri="http://schemas.microsoft.com/VisualStudio/2011/storyboarding/control"/>
  </ds:schemaRefs>
</ds:datastoreItem>
</file>

<file path=customXml/itemProps4.xml><?xml version="1.0" encoding="utf-8"?>
<ds:datastoreItem xmlns:ds="http://schemas.openxmlformats.org/officeDocument/2006/customXml" ds:itemID="{8414D770-6224-4AF3-A2FF-5B22EB89E43F}">
  <ds:schemaRefs>
    <ds:schemaRef ds:uri="http://schemas.microsoft.com/VisualStudio/2011/storyboarding/control"/>
  </ds:schemaRefs>
</ds:datastoreItem>
</file>

<file path=customXml/itemProps5.xml><?xml version="1.0" encoding="utf-8"?>
<ds:datastoreItem xmlns:ds="http://schemas.openxmlformats.org/officeDocument/2006/customXml" ds:itemID="{75DD27FA-5DF6-44C4-9400-D0C604333082}">
  <ds:schemaRefs>
    <ds:schemaRef ds:uri="http://schemas.microsoft.com/VisualStudio/2011/storyboarding/control"/>
  </ds:schemaRefs>
</ds:datastoreItem>
</file>

<file path=customXml/itemProps6.xml><?xml version="1.0" encoding="utf-8"?>
<ds:datastoreItem xmlns:ds="http://schemas.openxmlformats.org/officeDocument/2006/customXml" ds:itemID="{84F6178D-CCE3-4D4C-87B9-DFC34956FF7C}">
  <ds:schemaRefs>
    <ds:schemaRef ds:uri="http://schemas.microsoft.com/VisualStudio/2011/storyboarding/control"/>
  </ds:schemaRefs>
</ds:datastoreItem>
</file>

<file path=customXml/itemProps7.xml><?xml version="1.0" encoding="utf-8"?>
<ds:datastoreItem xmlns:ds="http://schemas.openxmlformats.org/officeDocument/2006/customXml" ds:itemID="{24B7DF92-3180-4346-8323-3FB7E72482D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PASS 2013_SpeakerTemplate_16x9.potx</Template>
  <TotalTime>3607</TotalTime>
  <Words>3915</Words>
  <Application>Microsoft Office PowerPoint</Application>
  <PresentationFormat>On-screen Show (16:9)</PresentationFormat>
  <Paragraphs>404</Paragraphs>
  <Slides>41</Slides>
  <Notes>35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0</vt:i4>
      </vt:variant>
      <vt:variant>
        <vt:lpstr>Slide Titles</vt:lpstr>
      </vt:variant>
      <vt:variant>
        <vt:i4>41</vt:i4>
      </vt:variant>
    </vt:vector>
  </HeadingPairs>
  <TitlesOfParts>
    <vt:vector size="54" baseType="lpstr">
      <vt:lpstr>Arial</vt:lpstr>
      <vt:lpstr>Calibri</vt:lpstr>
      <vt:lpstr>Consolas</vt:lpstr>
      <vt:lpstr>Gill Sans</vt:lpstr>
      <vt:lpstr>Lucida Console</vt:lpstr>
      <vt:lpstr>Segoe</vt:lpstr>
      <vt:lpstr>Segoe UI</vt:lpstr>
      <vt:lpstr>Segoe UI Light</vt:lpstr>
      <vt:lpstr>Segoe UI Semibold</vt:lpstr>
      <vt:lpstr>Segoe UI Semilight</vt:lpstr>
      <vt:lpstr>Wingdings</vt:lpstr>
      <vt:lpstr>PASS 2013_SpeakerTemplate_16x9</vt:lpstr>
      <vt:lpstr>1_PASS 2013_SpeakerTemplate_16x9</vt:lpstr>
      <vt:lpstr>Modernizing SQL Server the Right Way</vt:lpstr>
      <vt:lpstr>PowerPoint Presentation</vt:lpstr>
      <vt:lpstr>Winter is coming…</vt:lpstr>
      <vt:lpstr>Is it the right time to modernize?</vt:lpstr>
      <vt:lpstr>PowerPoint Presentation</vt:lpstr>
      <vt:lpstr>Database Compatibility Level based certification</vt:lpstr>
      <vt:lpstr>Key Benefits</vt:lpstr>
      <vt:lpstr>Microsoft stands by DB Compat based certification</vt:lpstr>
      <vt:lpstr>Database Compatibility Level behavior</vt:lpstr>
      <vt:lpstr>Functional change protection Clarifying the caveats</vt:lpstr>
      <vt:lpstr>Functional change protection Clarifying the caveats</vt:lpstr>
      <vt:lpstr>PowerPoint Presentation</vt:lpstr>
      <vt:lpstr>Minimize Risk with the Database Migration Guide</vt:lpstr>
      <vt:lpstr>Reliable Upgrades</vt:lpstr>
      <vt:lpstr>PowerPoint Presentation</vt:lpstr>
      <vt:lpstr>Discover with MAP Toolkit</vt:lpstr>
      <vt:lpstr>PowerPoint Presentation</vt:lpstr>
      <vt:lpstr>Assess &amp; Convert with DMA</vt:lpstr>
      <vt:lpstr>PowerPoint Presentation</vt:lpstr>
      <vt:lpstr>Test &amp; Optimize with DEA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moved the data, am I done?</vt:lpstr>
      <vt:lpstr>Upgrading DB Compat until recently</vt:lpstr>
      <vt:lpstr>Query Tuning Assistant (QTA)</vt:lpstr>
      <vt:lpstr>Query Tuning Assistant (QTA) Workflow</vt:lpstr>
      <vt:lpstr>Modernization Tools Breakdown</vt:lpstr>
      <vt:lpstr>PowerPoint Presentation</vt:lpstr>
      <vt:lpstr>Session takeaways</vt:lpstr>
      <vt:lpstr>Session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Pam Lahoud</cp:lastModifiedBy>
  <cp:revision>841</cp:revision>
  <dcterms:created xsi:type="dcterms:W3CDTF">2013-07-12T18:23:55Z</dcterms:created>
  <dcterms:modified xsi:type="dcterms:W3CDTF">2019-05-22T22:05:10Z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pamela@microsoft.com</vt:lpwstr>
  </property>
  <property fmtid="{D5CDD505-2E9C-101B-9397-08002B2CF9AE}" pid="5" name="MSIP_Label_f42aa342-8706-4288-bd11-ebb85995028c_SetDate">
    <vt:lpwstr>2019-05-22T21:40:32.4450018Z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19d9a502-7a56-48ce-9758-9db86331524d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